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3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gZHoWCie64GQojbwM9bNvWo5f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customschemas.google.com/relationships/presentationmetadata" Target="metadata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fld id="{00000000-1234-1234-1234-123412341234}" type="slidenum">
              <a:rPr lang="en-AU" sz="12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1</a:t>
            </a:fld>
            <a:endParaRPr sz="1200" b="0" i="0" u="none" strike="noStrike" cap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slide" type="obj">
  <p:cSld name="OBJECT">
    <p:bg>
      <p:bgPr>
        <a:solidFill>
          <a:schemeClr val="l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12192000" cy="1649281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623392" y="452669"/>
            <a:ext cx="10849205" cy="105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33"/>
              <a:buFont typeface="Arial"/>
              <a:buNone/>
              <a:defRPr sz="2933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/>
          </p:nvPr>
        </p:nvSpPr>
        <p:spPr>
          <a:xfrm>
            <a:off x="623392" y="1826684"/>
            <a:ext cx="10753195" cy="4349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29027"/>
              </a:lnSpc>
              <a:spcBef>
                <a:spcPts val="10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4" name="Google Shape;1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68342" y="6248301"/>
            <a:ext cx="2521297" cy="354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ctrTitle"/>
          </p:nvPr>
        </p:nvSpPr>
        <p:spPr>
          <a:xfrm>
            <a:off x="527381" y="836714"/>
            <a:ext cx="7200800" cy="1662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subTitle" idx="1"/>
          </p:nvPr>
        </p:nvSpPr>
        <p:spPr>
          <a:xfrm>
            <a:off x="527381" y="2660916"/>
            <a:ext cx="6336704" cy="1344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4"/>
          <p:cNvSpPr txBox="1">
            <a:spLocks noGrp="1"/>
          </p:cNvSpPr>
          <p:nvPr>
            <p:ph type="title"/>
          </p:nvPr>
        </p:nvSpPr>
        <p:spPr>
          <a:xfrm>
            <a:off x="609602" y="548681"/>
            <a:ext cx="4011084" cy="88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Calibri"/>
              <a:buNone/>
              <a:defRPr sz="26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body" idx="1"/>
          </p:nvPr>
        </p:nvSpPr>
        <p:spPr>
          <a:xfrm>
            <a:off x="4766733" y="548681"/>
            <a:ext cx="6815667" cy="5577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71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71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body" idx="2"/>
          </p:nvPr>
        </p:nvSpPr>
        <p:spPr>
          <a:xfrm>
            <a:off x="609602" y="1435102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ing and Content">
  <p:cSld name="Heading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157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52943" y="6349104"/>
            <a:ext cx="1890973" cy="266179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5"/>
          <p:cNvSpPr txBox="1">
            <a:spLocks noGrp="1"/>
          </p:cNvSpPr>
          <p:nvPr>
            <p:ph type="body" idx="1"/>
          </p:nvPr>
        </p:nvSpPr>
        <p:spPr>
          <a:xfrm>
            <a:off x="468001" y="1825625"/>
            <a:ext cx="11281415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65645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•"/>
              <a:defRPr sz="3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468000" y="338401"/>
            <a:ext cx="9359288" cy="1625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67"/>
              <a:buFont typeface="Calibri"/>
              <a:buNone/>
              <a:defRPr sz="5867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9403" y="644691"/>
            <a:ext cx="3598003" cy="5546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335360" y="609600"/>
            <a:ext cx="1152128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335360" y="1981200"/>
            <a:ext cx="576064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79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404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404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2"/>
          </p:nvPr>
        </p:nvSpPr>
        <p:spPr>
          <a:xfrm>
            <a:off x="6384032" y="1981200"/>
            <a:ext cx="5472608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79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404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404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609602" y="548681"/>
            <a:ext cx="4011084" cy="88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Calibri"/>
              <a:buNone/>
              <a:defRPr sz="26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4766733" y="548681"/>
            <a:ext cx="6815667" cy="5577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404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404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71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71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79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79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79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79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2"/>
          </p:nvPr>
        </p:nvSpPr>
        <p:spPr>
          <a:xfrm>
            <a:off x="609602" y="1435102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9403" y="644691"/>
            <a:ext cx="3598003" cy="5546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slide" type="obj">
  <p:cSld name="OBJECT">
    <p:bg>
      <p:bgPr>
        <a:solidFill>
          <a:schemeClr val="lt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12192000" cy="1649281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623392" y="452669"/>
            <a:ext cx="10849205" cy="105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33"/>
              <a:buFont typeface="Arial"/>
              <a:buNone/>
              <a:defRPr sz="2933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623392" y="1826684"/>
            <a:ext cx="10753195" cy="4349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29027"/>
              </a:lnSpc>
              <a:spcBef>
                <a:spcPts val="1333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32" name="Google Shape;32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68342" y="6248301"/>
            <a:ext cx="2521297" cy="354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title"/>
          </p:nvPr>
        </p:nvSpPr>
        <p:spPr>
          <a:xfrm>
            <a:off x="335360" y="609600"/>
            <a:ext cx="1152128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1"/>
          </p:nvPr>
        </p:nvSpPr>
        <p:spPr>
          <a:xfrm>
            <a:off x="335360" y="1981200"/>
            <a:ext cx="576064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2"/>
          </p:nvPr>
        </p:nvSpPr>
        <p:spPr>
          <a:xfrm>
            <a:off x="6384032" y="1981200"/>
            <a:ext cx="5472608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 txBox="1">
            <a:spLocks noGrp="1"/>
          </p:cNvSpPr>
          <p:nvPr>
            <p:ph type="title"/>
          </p:nvPr>
        </p:nvSpPr>
        <p:spPr>
          <a:xfrm>
            <a:off x="239351" y="548682"/>
            <a:ext cx="11713301" cy="868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1"/>
          </p:nvPr>
        </p:nvSpPr>
        <p:spPr>
          <a:xfrm>
            <a:off x="239349" y="1535113"/>
            <a:ext cx="5760640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sz="26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2"/>
          </p:nvPr>
        </p:nvSpPr>
        <p:spPr>
          <a:xfrm>
            <a:off x="239349" y="2174876"/>
            <a:ext cx="5760640" cy="375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71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71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3"/>
          </p:nvPr>
        </p:nvSpPr>
        <p:spPr>
          <a:xfrm>
            <a:off x="6192011" y="1565608"/>
            <a:ext cx="5760640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sz="26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4"/>
          </p:nvPr>
        </p:nvSpPr>
        <p:spPr>
          <a:xfrm>
            <a:off x="6192011" y="2205368"/>
            <a:ext cx="5760640" cy="37199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71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71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"/>
          <p:cNvSpPr txBox="1">
            <a:spLocks noGrp="1"/>
          </p:cNvSpPr>
          <p:nvPr>
            <p:ph type="title"/>
          </p:nvPr>
        </p:nvSpPr>
        <p:spPr>
          <a:xfrm>
            <a:off x="219300" y="233300"/>
            <a:ext cx="10526700" cy="92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67"/>
              <a:buFont typeface="Arial"/>
              <a:buNone/>
            </a:pPr>
            <a:r>
              <a:rPr lang="en-AU" sz="4267"/>
              <a:t>Barwon Schools</a:t>
            </a:r>
            <a:r>
              <a:rPr lang="en-AU" sz="4267">
                <a:latin typeface="Arial"/>
                <a:ea typeface="Arial"/>
                <a:cs typeface="Arial"/>
                <a:sym typeface="Arial"/>
              </a:rPr>
              <a:t> VCE VM &amp; VPC Overview</a:t>
            </a:r>
            <a:endParaRPr sz="4267"/>
          </a:p>
        </p:txBody>
      </p:sp>
      <p:sp>
        <p:nvSpPr>
          <p:cNvPr id="62" name="Google Shape;62;p1"/>
          <p:cNvSpPr/>
          <p:nvPr/>
        </p:nvSpPr>
        <p:spPr>
          <a:xfrm>
            <a:off x="4353630" y="2376907"/>
            <a:ext cx="2907791" cy="2048255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2118995" y="2376907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3D5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Wellbeing</a:t>
            </a:r>
            <a:endParaRPr/>
          </a:p>
        </p:txBody>
      </p:sp>
      <p:sp>
        <p:nvSpPr>
          <p:cNvPr id="64" name="Google Shape;64;p1"/>
          <p:cNvSpPr/>
          <p:nvPr/>
        </p:nvSpPr>
        <p:spPr>
          <a:xfrm>
            <a:off x="333222" y="2376907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Case Management Approach</a:t>
            </a:r>
            <a:endParaRPr/>
          </a:p>
        </p:txBody>
      </p:sp>
      <p:sp>
        <p:nvSpPr>
          <p:cNvPr id="65" name="Google Shape;65;p1"/>
          <p:cNvSpPr/>
          <p:nvPr/>
        </p:nvSpPr>
        <p:spPr>
          <a:xfrm>
            <a:off x="333221" y="1502936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Mentor Teacher</a:t>
            </a:r>
            <a:endParaRPr/>
          </a:p>
        </p:txBody>
      </p:sp>
      <p:sp>
        <p:nvSpPr>
          <p:cNvPr id="66" name="Google Shape;66;p1"/>
          <p:cNvSpPr/>
          <p:nvPr/>
        </p:nvSpPr>
        <p:spPr>
          <a:xfrm>
            <a:off x="333223" y="3239650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 based wellbeing strategies</a:t>
            </a:r>
            <a:endParaRPr/>
          </a:p>
        </p:txBody>
      </p:sp>
      <p:sp>
        <p:nvSpPr>
          <p:cNvPr id="67" name="Google Shape;67;p1"/>
          <p:cNvSpPr/>
          <p:nvPr/>
        </p:nvSpPr>
        <p:spPr>
          <a:xfrm>
            <a:off x="2118995" y="4285630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3D5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 Norms</a:t>
            </a:r>
            <a:endParaRPr/>
          </a:p>
        </p:txBody>
      </p:sp>
      <p:sp>
        <p:nvSpPr>
          <p:cNvPr id="68" name="Google Shape;68;p1"/>
          <p:cNvSpPr/>
          <p:nvPr/>
        </p:nvSpPr>
        <p:spPr>
          <a:xfrm>
            <a:off x="7862407" y="2367752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3D5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Teaching &amp; Learning</a:t>
            </a:r>
            <a:endParaRPr/>
          </a:p>
        </p:txBody>
      </p:sp>
      <p:sp>
        <p:nvSpPr>
          <p:cNvPr id="69" name="Google Shape;69;p1"/>
          <p:cNvSpPr/>
          <p:nvPr/>
        </p:nvSpPr>
        <p:spPr>
          <a:xfrm>
            <a:off x="9648181" y="1453031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Pillars of Applied Learning</a:t>
            </a:r>
            <a:endParaRPr/>
          </a:p>
        </p:txBody>
      </p:sp>
      <p:sp>
        <p:nvSpPr>
          <p:cNvPr id="70" name="Google Shape;70;p1"/>
          <p:cNvSpPr/>
          <p:nvPr/>
        </p:nvSpPr>
        <p:spPr>
          <a:xfrm>
            <a:off x="9648181" y="2339601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HITS</a:t>
            </a:r>
            <a:endParaRPr/>
          </a:p>
        </p:txBody>
      </p:sp>
      <p:sp>
        <p:nvSpPr>
          <p:cNvPr id="71" name="Google Shape;71;p1"/>
          <p:cNvSpPr/>
          <p:nvPr/>
        </p:nvSpPr>
        <p:spPr>
          <a:xfrm>
            <a:off x="9673747" y="3218677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 Step Integrated Project system</a:t>
            </a:r>
            <a:endParaRPr/>
          </a:p>
        </p:txBody>
      </p:sp>
      <p:sp>
        <p:nvSpPr>
          <p:cNvPr id="72" name="Google Shape;72;p1"/>
          <p:cNvSpPr/>
          <p:nvPr/>
        </p:nvSpPr>
        <p:spPr>
          <a:xfrm>
            <a:off x="362280" y="5249342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Growth Mindset</a:t>
            </a:r>
            <a:endParaRPr/>
          </a:p>
        </p:txBody>
      </p:sp>
      <p:sp>
        <p:nvSpPr>
          <p:cNvPr id="73" name="Google Shape;73;p1"/>
          <p:cNvSpPr/>
          <p:nvPr/>
        </p:nvSpPr>
        <p:spPr>
          <a:xfrm>
            <a:off x="2117967" y="5269855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Take the opportunity</a:t>
            </a:r>
            <a:endParaRPr/>
          </a:p>
        </p:txBody>
      </p:sp>
      <p:sp>
        <p:nvSpPr>
          <p:cNvPr id="74" name="Google Shape;74;p1"/>
          <p:cNvSpPr/>
          <p:nvPr/>
        </p:nvSpPr>
        <p:spPr>
          <a:xfrm>
            <a:off x="3875710" y="5254922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 present &amp; ready to participate</a:t>
            </a:r>
            <a:endParaRPr/>
          </a:p>
        </p:txBody>
      </p:sp>
      <p:sp>
        <p:nvSpPr>
          <p:cNvPr id="75" name="Google Shape;75;p1"/>
          <p:cNvSpPr/>
          <p:nvPr/>
        </p:nvSpPr>
        <p:spPr>
          <a:xfrm>
            <a:off x="6134751" y="5269855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 DO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(Teacher Instruction)</a:t>
            </a:r>
            <a:endParaRPr/>
          </a:p>
        </p:txBody>
      </p:sp>
      <p:sp>
        <p:nvSpPr>
          <p:cNvPr id="76" name="Google Shape;76;p1"/>
          <p:cNvSpPr/>
          <p:nvPr/>
        </p:nvSpPr>
        <p:spPr>
          <a:xfrm>
            <a:off x="9648181" y="5254922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DO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(Facilitated support)</a:t>
            </a:r>
            <a:endParaRPr/>
          </a:p>
        </p:txBody>
      </p:sp>
      <p:sp>
        <p:nvSpPr>
          <p:cNvPr id="77" name="Google Shape;77;p1"/>
          <p:cNvSpPr/>
          <p:nvPr/>
        </p:nvSpPr>
        <p:spPr>
          <a:xfrm>
            <a:off x="7891466" y="5254922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76A3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DO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(Student led)</a:t>
            </a:r>
            <a:endParaRPr/>
          </a:p>
        </p:txBody>
      </p:sp>
      <p:sp>
        <p:nvSpPr>
          <p:cNvPr id="78" name="Google Shape;78;p1"/>
          <p:cNvSpPr txBox="1"/>
          <p:nvPr/>
        </p:nvSpPr>
        <p:spPr>
          <a:xfrm>
            <a:off x="4851344" y="2650779"/>
            <a:ext cx="20067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VPC &amp; VCE VM Program </a:t>
            </a:r>
            <a:endParaRPr/>
          </a:p>
        </p:txBody>
      </p:sp>
      <p:sp>
        <p:nvSpPr>
          <p:cNvPr id="79" name="Google Shape;79;p1"/>
          <p:cNvSpPr/>
          <p:nvPr/>
        </p:nvSpPr>
        <p:spPr>
          <a:xfrm>
            <a:off x="7891466" y="4285630"/>
            <a:ext cx="1633649" cy="751114"/>
          </a:xfrm>
          <a:prstGeom prst="roundRect">
            <a:avLst>
              <a:gd name="adj" fmla="val 16667"/>
            </a:avLst>
          </a:prstGeom>
          <a:solidFill>
            <a:srgbClr val="003D58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Explicit Instruction</a:t>
            </a:r>
            <a:endParaRPr/>
          </a:p>
        </p:txBody>
      </p:sp>
      <p:cxnSp>
        <p:nvCxnSpPr>
          <p:cNvPr id="80" name="Google Shape;80;p1"/>
          <p:cNvCxnSpPr/>
          <p:nvPr/>
        </p:nvCxnSpPr>
        <p:spPr>
          <a:xfrm>
            <a:off x="2935819" y="3594234"/>
            <a:ext cx="1417811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1" name="Google Shape;81;p1"/>
          <p:cNvCxnSpPr/>
          <p:nvPr/>
        </p:nvCxnSpPr>
        <p:spPr>
          <a:xfrm>
            <a:off x="7261420" y="3615207"/>
            <a:ext cx="1417811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2" name="Google Shape;82;p1"/>
          <p:cNvCxnSpPr>
            <a:stCxn id="63" idx="2"/>
            <a:endCxn id="67" idx="0"/>
          </p:cNvCxnSpPr>
          <p:nvPr/>
        </p:nvCxnSpPr>
        <p:spPr>
          <a:xfrm>
            <a:off x="2935820" y="3128021"/>
            <a:ext cx="0" cy="115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3" name="Google Shape;83;p1"/>
          <p:cNvCxnSpPr/>
          <p:nvPr/>
        </p:nvCxnSpPr>
        <p:spPr>
          <a:xfrm>
            <a:off x="8679231" y="3128021"/>
            <a:ext cx="0" cy="115760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4" name="Google Shape;84;p1"/>
          <p:cNvCxnSpPr>
            <a:stCxn id="64" idx="3"/>
            <a:endCxn id="63" idx="1"/>
          </p:cNvCxnSpPr>
          <p:nvPr/>
        </p:nvCxnSpPr>
        <p:spPr>
          <a:xfrm>
            <a:off x="1966871" y="2752464"/>
            <a:ext cx="1521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5" name="Google Shape;85;p1"/>
          <p:cNvCxnSpPr/>
          <p:nvPr/>
        </p:nvCxnSpPr>
        <p:spPr>
          <a:xfrm>
            <a:off x="9496057" y="2712949"/>
            <a:ext cx="152124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/>
          <p:cNvCxnSpPr>
            <a:stCxn id="67" idx="2"/>
            <a:endCxn id="73" idx="0"/>
          </p:cNvCxnSpPr>
          <p:nvPr/>
        </p:nvCxnSpPr>
        <p:spPr>
          <a:xfrm flipH="1">
            <a:off x="2934920" y="5036744"/>
            <a:ext cx="900" cy="233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/>
          <p:cNvCxnSpPr>
            <a:stCxn id="79" idx="2"/>
            <a:endCxn id="77" idx="0"/>
          </p:cNvCxnSpPr>
          <p:nvPr/>
        </p:nvCxnSpPr>
        <p:spPr>
          <a:xfrm>
            <a:off x="8708291" y="5036744"/>
            <a:ext cx="0" cy="218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/>
          <p:cNvCxnSpPr>
            <a:stCxn id="65" idx="2"/>
            <a:endCxn id="64" idx="0"/>
          </p:cNvCxnSpPr>
          <p:nvPr/>
        </p:nvCxnSpPr>
        <p:spPr>
          <a:xfrm>
            <a:off x="1150046" y="2254050"/>
            <a:ext cx="0" cy="1230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/>
          <p:cNvCxnSpPr/>
          <p:nvPr/>
        </p:nvCxnSpPr>
        <p:spPr>
          <a:xfrm>
            <a:off x="1150044" y="3118866"/>
            <a:ext cx="1" cy="12285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/>
          <p:cNvCxnSpPr/>
          <p:nvPr/>
        </p:nvCxnSpPr>
        <p:spPr>
          <a:xfrm>
            <a:off x="10465004" y="2216744"/>
            <a:ext cx="1" cy="12285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1" name="Google Shape;91;p1"/>
          <p:cNvCxnSpPr/>
          <p:nvPr/>
        </p:nvCxnSpPr>
        <p:spPr>
          <a:xfrm>
            <a:off x="10465004" y="3107185"/>
            <a:ext cx="1" cy="12285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2" name="Google Shape;92;p1"/>
          <p:cNvCxnSpPr/>
          <p:nvPr/>
        </p:nvCxnSpPr>
        <p:spPr>
          <a:xfrm>
            <a:off x="2003727" y="5624899"/>
            <a:ext cx="11526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/>
          <p:cNvCxnSpPr/>
          <p:nvPr/>
        </p:nvCxnSpPr>
        <p:spPr>
          <a:xfrm>
            <a:off x="3760442" y="5624899"/>
            <a:ext cx="11526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/>
          <p:cNvCxnSpPr/>
          <p:nvPr/>
        </p:nvCxnSpPr>
        <p:spPr>
          <a:xfrm>
            <a:off x="7778254" y="5624899"/>
            <a:ext cx="11526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" name="Google Shape;95;p1"/>
          <p:cNvCxnSpPr/>
          <p:nvPr/>
        </p:nvCxnSpPr>
        <p:spPr>
          <a:xfrm>
            <a:off x="9525115" y="5624899"/>
            <a:ext cx="11526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WebCM Documents" ma:contentTypeID="0x0101008840106FE30D4F50BC61A726A7CA6E3800C6AB3851F4F88F40B98871D148B8EC2C" ma:contentTypeVersion="4" ma:contentTypeDescription="WebCM Documents Content Type" ma:contentTypeScope="" ma:versionID="201aefb3d423ab3496ecf505ba6700f1">
  <xsd:schema xmlns:xsd="http://www.w3.org/2001/XMLSchema" xmlns:xs="http://www.w3.org/2001/XMLSchema" xmlns:p="http://schemas.microsoft.com/office/2006/metadata/properties" xmlns:ns1="http://schemas.microsoft.com/sharepoint/v3" xmlns:ns2="1aab662d-a6b2-42d6-996b-a574723d1ad8" targetNamespace="http://schemas.microsoft.com/office/2006/metadata/properties" ma:root="true" ma:fieldsID="aced064e7767211f932e8066716e15cd" ns1:_="" ns2:_="">
    <xsd:import namespace="http://schemas.microsoft.com/sharepoint/v3"/>
    <xsd:import namespace="1aab662d-a6b2-42d6-996b-a574723d1ad8"/>
    <xsd:element name="properties">
      <xsd:complexType>
        <xsd:sequence>
          <xsd:element name="documentManagement">
            <xsd:complexType>
              <xsd:all>
                <xsd:element ref="ns1:DEECD_Description" minOccurs="0"/>
                <xsd:element ref="ns1:DEECD_Publisher" minOccurs="0"/>
                <xsd:element ref="ns1:DEECD_Keywords" minOccurs="0"/>
                <xsd:element ref="ns1:PublishingStartDate" minOccurs="0"/>
                <xsd:element ref="ns1:PublishingExpirationDate" minOccurs="0"/>
                <xsd:element ref="ns2:TaxCatchAll" minOccurs="0"/>
                <xsd:element ref="ns2:pfad5814e62747ed9f131defefc62dac" minOccurs="0"/>
                <xsd:element ref="ns2:a319977fc8504e09982f090ae1d7c602" minOccurs="0"/>
                <xsd:element ref="ns2:ofbb8b9a280a423a91cf717fb81349cd" minOccurs="0"/>
                <xsd:element ref="ns2:b1688cb4a3a940449dc8286705012a4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EECD_Description" ma:index="8" nillable="true" ma:displayName="Description" ma:internalName="DEECD_Description">
      <xsd:simpleType>
        <xsd:restriction base="dms:Note">
          <xsd:maxLength value="255"/>
        </xsd:restriction>
      </xsd:simpleType>
    </xsd:element>
    <xsd:element name="DEECD_Publisher" ma:index="9" nillable="true" ma:displayName="Publisher" ma:default="Department of Education and early Childhood Development" ma:internalName="DEECD_Publisher">
      <xsd:simpleType>
        <xsd:restriction base="dms:Text"/>
      </xsd:simpleType>
    </xsd:element>
    <xsd:element name="DEECD_Keywords" ma:index="14" nillable="true" ma:displayName="Keywords" ma:internalName="DEECD_Keywords">
      <xsd:simpleType>
        <xsd:restriction base="dms:Note">
          <xsd:maxLength value="255"/>
        </xsd:restriction>
      </xsd:simpleType>
    </xsd:element>
    <xsd:element name="PublishingStartDate" ma:index="15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6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b662d-a6b2-42d6-996b-a574723d1ad8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0074adc-11cd-43a7-822e-3f870fae400d}" ma:internalName="TaxCatchAll" ma:showField="CatchAllData" ma:web="1aab662d-a6b2-42d6-996b-a574723d1a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fad5814e62747ed9f131defefc62dac" ma:index="18" nillable="true" ma:taxonomy="true" ma:internalName="pfad5814e62747ed9f131defefc62dac" ma:taxonomyFieldName="DEECD_SubjectCategory" ma:displayName="Subject Category" ma:fieldId="{9fad5814-e627-47ed-9f13-1defefc62dac}" ma:sspId="272df97b-2740-40bb-9c0d-572a441144cd" ma:termSetId="cc6468fc-15c3-4209-9517-a733b6c8043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319977fc8504e09982f090ae1d7c602" ma:index="19" nillable="true" ma:taxonomy="true" ma:internalName="a319977fc8504e09982f090ae1d7c602" ma:taxonomyFieldName="DEECD_ItemType" ma:displayName="Item Type" ma:fieldId="{a319977f-c850-4e09-982f-090ae1d7c602}" ma:sspId="272df97b-2740-40bb-9c0d-572a441144cd" ma:termSetId="87a54e1a-a086-4056-9430-e3def70b5b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fbb8b9a280a423a91cf717fb81349cd" ma:index="20" nillable="true" ma:taxonomy="true" ma:internalName="ofbb8b9a280a423a91cf717fb81349cd" ma:taxonomyFieldName="DEECD_Author" ma:displayName="Author" ma:fieldId="{8fbb8b9a-280a-423a-91cf-717fb81349cd}" ma:sspId="272df97b-2740-40bb-9c0d-572a441144cd" ma:termSetId="f9681774-4169-418a-ae49-9bc331f72a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1688cb4a3a940449dc8286705012a42" ma:index="21" nillable="true" ma:taxonomy="true" ma:internalName="b1688cb4a3a940449dc8286705012a42" ma:taxonomyFieldName="DEECD_Audience" ma:displayName="Audience" ma:fieldId="{b1688cb4-a3a9-4044-9dc8-286705012a42}" ma:taxonomyMulti="true" ma:sspId="272df97b-2740-40bb-9c0d-572a441144cd" ma:termSetId="af0be819-ce00-4865-904d-8408c82c230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1688cb4a3a940449dc8286705012a42 xmlns="1aab662d-a6b2-42d6-996b-a574723d1ad8">
      <Terms xmlns="http://schemas.microsoft.com/office/infopath/2007/PartnerControls"/>
    </b1688cb4a3a940449dc8286705012a42>
    <DEECD_Publisher xmlns="http://schemas.microsoft.com/sharepoint/v3">Department of Education and early Childhood Development</DEECD_Publisher>
    <pfad5814e62747ed9f131defefc62dac xmlns="1aab662d-a6b2-42d6-996b-a574723d1ad8">
      <Terms xmlns="http://schemas.microsoft.com/office/infopath/2007/PartnerControls"/>
    </pfad5814e62747ed9f131defefc62dac>
    <a319977fc8504e09982f090ae1d7c602 xmlns="1aab662d-a6b2-42d6-996b-a574723d1ad8">
      <Terms xmlns="http://schemas.microsoft.com/office/infopath/2007/PartnerControls"/>
    </a319977fc8504e09982f090ae1d7c602>
    <DEECD_Keywords xmlns="http://schemas.microsoft.com/sharepoint/v3" xsi:nil="true"/>
    <PublishingExpirationDate xmlns="http://schemas.microsoft.com/sharepoint/v3" xsi:nil="true"/>
    <DEECD_Description xmlns="http://schemas.microsoft.com/sharepoint/v3" xsi:nil="true"/>
    <PublishingStartDate xmlns="http://schemas.microsoft.com/sharepoint/v3" xsi:nil="true"/>
    <TaxCatchAll xmlns="1aab662d-a6b2-42d6-996b-a574723d1ad8"/>
    <ofbb8b9a280a423a91cf717fb81349cd xmlns="1aab662d-a6b2-42d6-996b-a574723d1ad8">
      <Terms xmlns="http://schemas.microsoft.com/office/infopath/2007/PartnerControls"/>
    </ofbb8b9a280a423a91cf717fb81349cd>
  </documentManagement>
</p:properties>
</file>

<file path=customXml/itemProps1.xml><?xml version="1.0" encoding="utf-8"?>
<ds:datastoreItem xmlns:ds="http://schemas.openxmlformats.org/officeDocument/2006/customXml" ds:itemID="{E3C50CCE-D604-4437-95A5-4F024F0A5818}"/>
</file>

<file path=customXml/itemProps2.xml><?xml version="1.0" encoding="utf-8"?>
<ds:datastoreItem xmlns:ds="http://schemas.openxmlformats.org/officeDocument/2006/customXml" ds:itemID="{A8EB146D-CF7E-40F9-8DF1-B68394F1282A}"/>
</file>

<file path=customXml/itemProps3.xml><?xml version="1.0" encoding="utf-8"?>
<ds:datastoreItem xmlns:ds="http://schemas.openxmlformats.org/officeDocument/2006/customXml" ds:itemID="{8B856045-A5AC-4525-A627-A37D80AC389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Custom Design</vt:lpstr>
      <vt:lpstr>1_Custom Design</vt:lpstr>
      <vt:lpstr>Barwon Schools VCE VM &amp; VPC Overview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Barwon Schools VCE VM &amp; VPC Overview</dc:title>
  <dc:creator>Alexandra Shepherd</dc:creator>
  <cp:lastModifiedBy>Luci Reuben</cp:lastModifiedBy>
  <cp:revision>1</cp:revision>
  <dcterms:created xsi:type="dcterms:W3CDTF">2023-02-13T03:43:09Z</dcterms:created>
  <dcterms:modified xsi:type="dcterms:W3CDTF">2025-02-05T02:52:33Z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0x0101008840106FE30D4F50BC61A726A7CA6E3800C6AB3851F4F88F40B98871D148B8EC2C</vt:lpwstr>
  </property>
  <property fmtid="{D5CDD505-2E9C-101B-9397-08002B2CF9AE}" pid="3" name="MediaServiceImageTags">
    <vt:lpwstr/>
  </property>
  <property fmtid="{D5CDD505-2E9C-101B-9397-08002B2CF9AE}" pid="4" name="SlidoAppVersion">
    <vt:lpwstr>1.5.3.3511</vt:lpwstr>
  </property>
</Properties>
</file>