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1" r:id="rId2"/>
    <p:sldMasterId id="2147483666" r:id="rId3"/>
  </p:sldMasterIdLst>
  <p:notesMasterIdLst>
    <p:notesMasterId r:id="rId10"/>
  </p:notesMasterIdLst>
  <p:sldIdLst>
    <p:sldId id="256" r:id="rId4"/>
    <p:sldId id="257" r:id="rId5"/>
    <p:sldId id="258" r:id="rId6"/>
    <p:sldId id="259" r:id="rId7"/>
    <p:sldId id="260" r:id="rId8"/>
    <p:sldId id="261"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h9g8sdxm+l83r8Wgfzsmu2FX/6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customschemas.google.com/relationships/presentationmetadata" Target="metadata"/><Relationship Id="rId18" Type="http://schemas.openxmlformats.org/officeDocument/2006/relationships/customXml" Target="../customXml/item1.xml"/><Relationship Id="rId3" Type="http://schemas.openxmlformats.org/officeDocument/2006/relationships/slideMaster" Target="slideMasters/slideMaster3.xml"/><Relationship Id="rId7" Type="http://schemas.openxmlformats.org/officeDocument/2006/relationships/slide" Target="slides/slide4.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3.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AU"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Verdana"/>
              <a:buNone/>
            </a:pPr>
            <a:fld id="{00000000-1234-1234-1234-123412341234}" type="slidenum">
              <a:rPr lang="en-AU" sz="1200" b="0" i="0" u="none" strike="noStrike" cap="none">
                <a:solidFill>
                  <a:srgbClr val="000000"/>
                </a:solidFill>
                <a:latin typeface="Verdana"/>
                <a:ea typeface="Verdana"/>
                <a:cs typeface="Verdana"/>
                <a:sym typeface="Verdana"/>
              </a:rPr>
              <a:t>2</a:t>
            </a:fld>
            <a:endParaRPr sz="1200" b="0" i="0" u="none" strike="noStrike" cap="none">
              <a:solidFill>
                <a:srgbClr val="000000"/>
              </a:solidFill>
              <a:latin typeface="Verdana"/>
              <a:ea typeface="Verdana"/>
              <a:cs typeface="Verdana"/>
              <a:sym typeface="Verdan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Verdana"/>
              <a:buNone/>
            </a:pPr>
            <a:fld id="{00000000-1234-1234-1234-123412341234}" type="slidenum">
              <a:rPr lang="en-AU" sz="1200" b="0" i="0" u="none" strike="noStrike" cap="none">
                <a:solidFill>
                  <a:srgbClr val="000000"/>
                </a:solidFill>
                <a:latin typeface="Verdana"/>
                <a:ea typeface="Verdana"/>
                <a:cs typeface="Verdana"/>
                <a:sym typeface="Verdana"/>
              </a:rPr>
              <a:t>3</a:t>
            </a:fld>
            <a:endParaRPr sz="1200" b="0" i="0" u="none" strike="noStrike" cap="none">
              <a:solidFill>
                <a:srgbClr val="000000"/>
              </a:solidFill>
              <a:latin typeface="Verdana"/>
              <a:ea typeface="Verdana"/>
              <a:cs typeface="Verdana"/>
              <a:sym typeface="Verdan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Verdana"/>
              <a:buNone/>
            </a:pPr>
            <a:fld id="{00000000-1234-1234-1234-123412341234}" type="slidenum">
              <a:rPr lang="en-AU" sz="1200" b="0" i="0" u="none" strike="noStrike" cap="none">
                <a:solidFill>
                  <a:srgbClr val="000000"/>
                </a:solidFill>
                <a:latin typeface="Verdana"/>
                <a:ea typeface="Verdana"/>
                <a:cs typeface="Verdana"/>
                <a:sym typeface="Verdana"/>
              </a:rPr>
              <a:t>5</a:t>
            </a:fld>
            <a:endParaRPr sz="1200" b="0" i="0" u="none" strike="noStrike" cap="none">
              <a:solidFill>
                <a:srgbClr val="000000"/>
              </a:solidFill>
              <a:latin typeface="Verdana"/>
              <a:ea typeface="Verdana"/>
              <a:cs typeface="Verdana"/>
              <a:sym typeface="Verdan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2"/>
        <p:cNvGrpSpPr/>
        <p:nvPr/>
      </p:nvGrpSpPr>
      <p:grpSpPr>
        <a:xfrm>
          <a:off x="0" y="0"/>
          <a:ext cx="0" cy="0"/>
          <a:chOff x="0" y="0"/>
          <a:chExt cx="0" cy="0"/>
        </a:xfrm>
      </p:grpSpPr>
      <p:sp>
        <p:nvSpPr>
          <p:cNvPr id="43" name="Google Shape;43;p19"/>
          <p:cNvSpPr txBox="1">
            <a:spLocks noGrp="1"/>
          </p:cNvSpPr>
          <p:nvPr>
            <p:ph type="title"/>
          </p:nvPr>
        </p:nvSpPr>
        <p:spPr>
          <a:xfrm rot="5400000">
            <a:off x="7315200" y="1981200"/>
            <a:ext cx="5334000" cy="25908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4" name="Google Shape;44;p19"/>
          <p:cNvSpPr txBox="1">
            <a:spLocks noGrp="1"/>
          </p:cNvSpPr>
          <p:nvPr>
            <p:ph type="body" idx="1"/>
          </p:nvPr>
        </p:nvSpPr>
        <p:spPr>
          <a:xfrm rot="5400000">
            <a:off x="2032000" y="-508000"/>
            <a:ext cx="5334000" cy="75692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rgbClr val="303132"/>
              </a:buClr>
              <a:buSzPts val="1800"/>
              <a:buChar char="•"/>
              <a:defRPr/>
            </a:lvl1pPr>
            <a:lvl2pPr marL="914400" lvl="1" indent="-342900" algn="l">
              <a:spcBef>
                <a:spcPts val="360"/>
              </a:spcBef>
              <a:spcAft>
                <a:spcPts val="0"/>
              </a:spcAft>
              <a:buClr>
                <a:srgbClr val="303132"/>
              </a:buClr>
              <a:buSzPts val="1800"/>
              <a:buChar char="‒"/>
              <a:defRPr/>
            </a:lvl2pPr>
            <a:lvl3pPr marL="1371600" lvl="2" indent="-342900" algn="l">
              <a:spcBef>
                <a:spcPts val="360"/>
              </a:spcBef>
              <a:spcAft>
                <a:spcPts val="0"/>
              </a:spcAft>
              <a:buClr>
                <a:srgbClr val="303132"/>
              </a:buClr>
              <a:buSzPts val="1800"/>
              <a:buChar char="–"/>
              <a:defRPr/>
            </a:lvl3pPr>
            <a:lvl4pPr marL="1828800" lvl="3" indent="-342900" algn="l">
              <a:spcBef>
                <a:spcPts val="360"/>
              </a:spcBef>
              <a:spcAft>
                <a:spcPts val="0"/>
              </a:spcAft>
              <a:buClr>
                <a:srgbClr val="303132"/>
              </a:buClr>
              <a:buSzPts val="1800"/>
              <a:buChar char="–"/>
              <a:defRPr/>
            </a:lvl4pPr>
            <a:lvl5pPr marL="2286000" lvl="4" indent="-342900" algn="l">
              <a:spcBef>
                <a:spcPts val="360"/>
              </a:spcBef>
              <a:spcAft>
                <a:spcPts val="0"/>
              </a:spcAft>
              <a:buClr>
                <a:srgbClr val="303132"/>
              </a:buClr>
              <a:buSzPts val="1800"/>
              <a:buChar char="–"/>
              <a:defRPr/>
            </a:lvl5pPr>
            <a:lvl6pPr marL="2743200" lvl="5" indent="-342900" algn="l">
              <a:spcBef>
                <a:spcPts val="360"/>
              </a:spcBef>
              <a:spcAft>
                <a:spcPts val="0"/>
              </a:spcAft>
              <a:buClr>
                <a:srgbClr val="303132"/>
              </a:buClr>
              <a:buSzPts val="1800"/>
              <a:buChar char="–"/>
              <a:defRPr/>
            </a:lvl6pPr>
            <a:lvl7pPr marL="3200400" lvl="6" indent="-342900" algn="l">
              <a:spcBef>
                <a:spcPts val="360"/>
              </a:spcBef>
              <a:spcAft>
                <a:spcPts val="0"/>
              </a:spcAft>
              <a:buClr>
                <a:srgbClr val="303132"/>
              </a:buClr>
              <a:buSzPts val="1800"/>
              <a:buChar char="–"/>
              <a:defRPr/>
            </a:lvl7pPr>
            <a:lvl8pPr marL="3657600" lvl="7" indent="-342900" algn="l">
              <a:spcBef>
                <a:spcPts val="360"/>
              </a:spcBef>
              <a:spcAft>
                <a:spcPts val="0"/>
              </a:spcAft>
              <a:buClr>
                <a:srgbClr val="303132"/>
              </a:buClr>
              <a:buSzPts val="1800"/>
              <a:buChar char="–"/>
              <a:defRPr/>
            </a:lvl8pPr>
            <a:lvl9pPr marL="4114800" lvl="8" indent="-342900" algn="l">
              <a:spcBef>
                <a:spcPts val="360"/>
              </a:spcBef>
              <a:spcAft>
                <a:spcPts val="0"/>
              </a:spcAft>
              <a:buClr>
                <a:srgbClr val="303132"/>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nterim">
  <p:cSld name="Interim">
    <p:bg>
      <p:bgPr>
        <a:solidFill>
          <a:srgbClr val="003D58"/>
        </a:solidFill>
        <a:effectLst/>
      </p:bgPr>
    </p:bg>
    <p:spTree>
      <p:nvGrpSpPr>
        <p:cNvPr id="1" name="Shape 45"/>
        <p:cNvGrpSpPr/>
        <p:nvPr/>
      </p:nvGrpSpPr>
      <p:grpSpPr>
        <a:xfrm>
          <a:off x="0" y="0"/>
          <a:ext cx="0" cy="0"/>
          <a:chOff x="0" y="0"/>
          <a:chExt cx="0" cy="0"/>
        </a:xfrm>
      </p:grpSpPr>
      <p:sp>
        <p:nvSpPr>
          <p:cNvPr id="46" name="Google Shape;46;p20"/>
          <p:cNvSpPr txBox="1">
            <a:spLocks noGrp="1"/>
          </p:cNvSpPr>
          <p:nvPr>
            <p:ph type="title"/>
          </p:nvPr>
        </p:nvSpPr>
        <p:spPr>
          <a:xfrm>
            <a:off x="239350" y="2180861"/>
            <a:ext cx="11713301" cy="57606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733" b="1">
                <a:solidFill>
                  <a:schemeClr val="lt1"/>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20"/>
          <p:cNvSpPr txBox="1">
            <a:spLocks noGrp="1"/>
          </p:cNvSpPr>
          <p:nvPr>
            <p:ph type="body" idx="1"/>
          </p:nvPr>
        </p:nvSpPr>
        <p:spPr>
          <a:xfrm>
            <a:off x="239184" y="2948517"/>
            <a:ext cx="7584016" cy="480483"/>
          </a:xfrm>
          <a:prstGeom prst="rect">
            <a:avLst/>
          </a:prstGeom>
          <a:noFill/>
          <a:ln>
            <a:noFill/>
          </a:ln>
        </p:spPr>
        <p:txBody>
          <a:bodyPr spcFirstLastPara="1" wrap="square" lIns="91425" tIns="45700" rIns="91425" bIns="45700" anchor="t" anchorCtr="0">
            <a:noAutofit/>
          </a:bodyPr>
          <a:lstStyle>
            <a:lvl1pPr marL="457200" lvl="0" indent="-228600" algn="l">
              <a:spcBef>
                <a:spcPts val="373"/>
              </a:spcBef>
              <a:spcAft>
                <a:spcPts val="0"/>
              </a:spcAft>
              <a:buClr>
                <a:schemeClr val="lt1"/>
              </a:buClr>
              <a:buSzPts val="1867"/>
              <a:buNone/>
              <a:defRPr sz="1867" b="0">
                <a:solidFill>
                  <a:schemeClr val="lt1"/>
                </a:solidFill>
              </a:defRPr>
            </a:lvl1pPr>
            <a:lvl2pPr marL="914400" lvl="1" indent="-228600" algn="l">
              <a:spcBef>
                <a:spcPts val="373"/>
              </a:spcBef>
              <a:spcAft>
                <a:spcPts val="0"/>
              </a:spcAft>
              <a:buClr>
                <a:srgbClr val="303132"/>
              </a:buClr>
              <a:buSzPts val="1867"/>
              <a:buNone/>
              <a:defRPr sz="1867"/>
            </a:lvl2pPr>
            <a:lvl3pPr marL="1371600" lvl="2" indent="-228600" algn="l">
              <a:spcBef>
                <a:spcPts val="373"/>
              </a:spcBef>
              <a:spcAft>
                <a:spcPts val="0"/>
              </a:spcAft>
              <a:buClr>
                <a:srgbClr val="303132"/>
              </a:buClr>
              <a:buSzPts val="1867"/>
              <a:buFont typeface="Arial"/>
              <a:buNone/>
              <a:defRPr sz="1867"/>
            </a:lvl3pPr>
            <a:lvl4pPr marL="1828800" lvl="3" indent="-228600" algn="l">
              <a:spcBef>
                <a:spcPts val="373"/>
              </a:spcBef>
              <a:spcAft>
                <a:spcPts val="0"/>
              </a:spcAft>
              <a:buClr>
                <a:srgbClr val="303132"/>
              </a:buClr>
              <a:buSzPts val="1867"/>
              <a:buFont typeface="Arial"/>
              <a:buNone/>
              <a:defRPr sz="1867"/>
            </a:lvl4pPr>
            <a:lvl5pPr marL="2286000" lvl="4" indent="-228600" algn="l">
              <a:spcBef>
                <a:spcPts val="373"/>
              </a:spcBef>
              <a:spcAft>
                <a:spcPts val="0"/>
              </a:spcAft>
              <a:buClr>
                <a:srgbClr val="303132"/>
              </a:buClr>
              <a:buSzPts val="1867"/>
              <a:buFont typeface="Arial"/>
              <a:buNone/>
              <a:defRPr sz="1867"/>
            </a:lvl5pPr>
            <a:lvl6pPr marL="2743200" lvl="5" indent="-342900" algn="l">
              <a:spcBef>
                <a:spcPts val="360"/>
              </a:spcBef>
              <a:spcAft>
                <a:spcPts val="0"/>
              </a:spcAft>
              <a:buClr>
                <a:srgbClr val="303132"/>
              </a:buClr>
              <a:buSzPts val="1800"/>
              <a:buChar char="–"/>
              <a:defRPr/>
            </a:lvl6pPr>
            <a:lvl7pPr marL="3200400" lvl="6" indent="-342900" algn="l">
              <a:spcBef>
                <a:spcPts val="360"/>
              </a:spcBef>
              <a:spcAft>
                <a:spcPts val="0"/>
              </a:spcAft>
              <a:buClr>
                <a:srgbClr val="303132"/>
              </a:buClr>
              <a:buSzPts val="1800"/>
              <a:buChar char="–"/>
              <a:defRPr/>
            </a:lvl7pPr>
            <a:lvl8pPr marL="3657600" lvl="7" indent="-342900" algn="l">
              <a:spcBef>
                <a:spcPts val="360"/>
              </a:spcBef>
              <a:spcAft>
                <a:spcPts val="0"/>
              </a:spcAft>
              <a:buClr>
                <a:srgbClr val="303132"/>
              </a:buClr>
              <a:buSzPts val="1800"/>
              <a:buChar char="–"/>
              <a:defRPr/>
            </a:lvl8pPr>
            <a:lvl9pPr marL="4114800" lvl="8" indent="-342900" algn="l">
              <a:spcBef>
                <a:spcPts val="360"/>
              </a:spcBef>
              <a:spcAft>
                <a:spcPts val="0"/>
              </a:spcAft>
              <a:buClr>
                <a:srgbClr val="303132"/>
              </a:buClr>
              <a:buSzPts val="18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blipFill>
          <a:blip r:embed="rId2">
            <a:alphaModFix/>
          </a:blip>
          <a:stretch>
            <a:fillRect/>
          </a:stretch>
        </a:blipFill>
        <a:effectLst/>
      </p:bgPr>
    </p:bg>
    <p:spTree>
      <p:nvGrpSpPr>
        <p:cNvPr id="1" name="Shape 48"/>
        <p:cNvGrpSpPr/>
        <p:nvPr/>
      </p:nvGrpSpPr>
      <p:grpSpPr>
        <a:xfrm>
          <a:off x="0" y="0"/>
          <a:ext cx="0" cy="0"/>
          <a:chOff x="0" y="0"/>
          <a:chExt cx="0" cy="0"/>
        </a:xfrm>
      </p:grpSpPr>
      <p:sp>
        <p:nvSpPr>
          <p:cNvPr id="49" name="Google Shape;49;p21"/>
          <p:cNvSpPr txBox="1">
            <a:spLocks noGrp="1"/>
          </p:cNvSpPr>
          <p:nvPr>
            <p:ph type="title"/>
          </p:nvPr>
        </p:nvSpPr>
        <p:spPr>
          <a:xfrm>
            <a:off x="239349" y="609600"/>
            <a:ext cx="6720747" cy="272338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slide" type="obj">
  <p:cSld name="OBJECT">
    <p:bg>
      <p:bgPr>
        <a:solidFill>
          <a:schemeClr val="lt1"/>
        </a:solidFill>
        <a:effectLst/>
      </p:bgPr>
    </p:bg>
    <p:spTree>
      <p:nvGrpSpPr>
        <p:cNvPr id="1" name="Shape 51"/>
        <p:cNvGrpSpPr/>
        <p:nvPr/>
      </p:nvGrpSpPr>
      <p:grpSpPr>
        <a:xfrm>
          <a:off x="0" y="0"/>
          <a:ext cx="0" cy="0"/>
          <a:chOff x="0" y="0"/>
          <a:chExt cx="0" cy="0"/>
        </a:xfrm>
      </p:grpSpPr>
      <p:pic>
        <p:nvPicPr>
          <p:cNvPr id="52" name="Google Shape;52;p10"/>
          <p:cNvPicPr preferRelativeResize="0"/>
          <p:nvPr/>
        </p:nvPicPr>
        <p:blipFill rotWithShape="1">
          <a:blip r:embed="rId2">
            <a:alphaModFix/>
          </a:blip>
          <a:srcRect/>
          <a:stretch/>
        </p:blipFill>
        <p:spPr>
          <a:xfrm>
            <a:off x="0" y="1"/>
            <a:ext cx="12192000" cy="1649281"/>
          </a:xfrm>
          <a:prstGeom prst="rect">
            <a:avLst/>
          </a:prstGeom>
          <a:noFill/>
          <a:ln>
            <a:noFill/>
          </a:ln>
        </p:spPr>
      </p:pic>
      <p:sp>
        <p:nvSpPr>
          <p:cNvPr id="53" name="Google Shape;53;p10"/>
          <p:cNvSpPr txBox="1">
            <a:spLocks noGrp="1"/>
          </p:cNvSpPr>
          <p:nvPr>
            <p:ph type="title"/>
          </p:nvPr>
        </p:nvSpPr>
        <p:spPr>
          <a:xfrm>
            <a:off x="623392" y="452669"/>
            <a:ext cx="10849205" cy="1056119"/>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2933"/>
              <a:buFont typeface="Arial"/>
              <a:buNone/>
              <a:defRPr sz="2933"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4" name="Google Shape;54;p10"/>
          <p:cNvSpPr txBox="1">
            <a:spLocks noGrp="1"/>
          </p:cNvSpPr>
          <p:nvPr>
            <p:ph type="body" idx="1"/>
          </p:nvPr>
        </p:nvSpPr>
        <p:spPr>
          <a:xfrm>
            <a:off x="623392" y="1826684"/>
            <a:ext cx="10753195" cy="4349749"/>
          </a:xfrm>
          <a:prstGeom prst="rect">
            <a:avLst/>
          </a:prstGeom>
          <a:noFill/>
          <a:ln>
            <a:noFill/>
          </a:ln>
        </p:spPr>
        <p:txBody>
          <a:bodyPr spcFirstLastPara="1" wrap="square" lIns="0" tIns="0" rIns="0" bIns="0" anchor="t" anchorCtr="0">
            <a:noAutofit/>
          </a:bodyPr>
          <a:lstStyle>
            <a:lvl1pPr marL="457200" marR="0" lvl="0" indent="-228600" algn="l" rtl="0">
              <a:lnSpc>
                <a:spcPct val="129027"/>
              </a:lnSpc>
              <a:spcBef>
                <a:spcPts val="10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1pPr>
            <a:lvl2pPr marL="914400" marR="0" lvl="1"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2pPr>
            <a:lvl3pPr marL="1371600" marR="0" lvl="2"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3pPr>
            <a:lvl4pPr marL="1828800" marR="0" lvl="3"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4pPr>
            <a:lvl5pPr marL="2286000" marR="0" lvl="4"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5pPr>
            <a:lvl6pPr marL="2743200" marR="0" lvl="5" indent="-342900" algn="l" rtl="0">
              <a:lnSpc>
                <a:spcPct val="90000"/>
              </a:lnSpc>
              <a:spcBef>
                <a:spcPts val="8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55" name="Google Shape;55;p10"/>
          <p:cNvPicPr preferRelativeResize="0"/>
          <p:nvPr/>
        </p:nvPicPr>
        <p:blipFill rotWithShape="1">
          <a:blip r:embed="rId3">
            <a:alphaModFix/>
          </a:blip>
          <a:srcRect/>
          <a:stretch/>
        </p:blipFill>
        <p:spPr>
          <a:xfrm>
            <a:off x="9168342" y="6248301"/>
            <a:ext cx="2521297" cy="354904"/>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p:cSld name="Title Slide">
    <p:bg>
      <p:bgPr>
        <a:blipFill>
          <a:blip r:embed="rId2">
            <a:alphaModFix/>
          </a:blip>
          <a:stretch>
            <a:fillRect/>
          </a:stretch>
        </a:blipFill>
        <a:effectLst/>
      </p:bgPr>
    </p:bg>
    <p:spTree>
      <p:nvGrpSpPr>
        <p:cNvPr id="1" name="Shape 56"/>
        <p:cNvGrpSpPr/>
        <p:nvPr/>
      </p:nvGrpSpPr>
      <p:grpSpPr>
        <a:xfrm>
          <a:off x="0" y="0"/>
          <a:ext cx="0" cy="0"/>
          <a:chOff x="0" y="0"/>
          <a:chExt cx="0" cy="0"/>
        </a:xfrm>
      </p:grpSpPr>
      <p:pic>
        <p:nvPicPr>
          <p:cNvPr id="57" name="Google Shape;57;p22"/>
          <p:cNvPicPr preferRelativeResize="0"/>
          <p:nvPr/>
        </p:nvPicPr>
        <p:blipFill rotWithShape="1">
          <a:blip r:embed="rId3">
            <a:alphaModFix/>
          </a:blip>
          <a:srcRect/>
          <a:stretch/>
        </p:blipFill>
        <p:spPr>
          <a:xfrm>
            <a:off x="719403" y="644691"/>
            <a:ext cx="3598003" cy="55466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8"/>
        <p:cNvGrpSpPr/>
        <p:nvPr/>
      </p:nvGrpSpPr>
      <p:grpSpPr>
        <a:xfrm>
          <a:off x="0" y="0"/>
          <a:ext cx="0" cy="0"/>
          <a:chOff x="0" y="0"/>
          <a:chExt cx="0" cy="0"/>
        </a:xfrm>
      </p:grpSpPr>
      <p:sp>
        <p:nvSpPr>
          <p:cNvPr id="59" name="Google Shape;59;p23"/>
          <p:cNvSpPr txBox="1">
            <a:spLocks noGrp="1"/>
          </p:cNvSpPr>
          <p:nvPr>
            <p:ph type="title"/>
          </p:nvPr>
        </p:nvSpPr>
        <p:spPr>
          <a:xfrm>
            <a:off x="335360" y="609600"/>
            <a:ext cx="11521280" cy="11430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800"/>
              <a:buFont typeface="Calibri"/>
              <a:buNone/>
              <a:defRPr sz="48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0" name="Google Shape;60;p23"/>
          <p:cNvSpPr txBox="1">
            <a:spLocks noGrp="1"/>
          </p:cNvSpPr>
          <p:nvPr>
            <p:ph type="body" idx="1"/>
          </p:nvPr>
        </p:nvSpPr>
        <p:spPr>
          <a:xfrm>
            <a:off x="335360" y="1981200"/>
            <a:ext cx="5760640" cy="39624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397954" algn="l" rtl="0">
              <a:lnSpc>
                <a:spcPct val="90000"/>
              </a:lnSpc>
              <a:spcBef>
                <a:spcPts val="500"/>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64045" algn="l" rtl="0">
              <a:lnSpc>
                <a:spcPct val="90000"/>
              </a:lnSpc>
              <a:spcBef>
                <a:spcPts val="500"/>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4pPr>
            <a:lvl5pPr marL="2286000" marR="0" lvl="4" indent="-364045" algn="l" rtl="0">
              <a:lnSpc>
                <a:spcPct val="90000"/>
              </a:lnSpc>
              <a:spcBef>
                <a:spcPts val="500"/>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5pPr>
            <a:lvl6pPr marL="2743200" marR="0" lvl="5"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sp>
        <p:nvSpPr>
          <p:cNvPr id="61" name="Google Shape;61;p23"/>
          <p:cNvSpPr txBox="1">
            <a:spLocks noGrp="1"/>
          </p:cNvSpPr>
          <p:nvPr>
            <p:ph type="body" idx="2"/>
          </p:nvPr>
        </p:nvSpPr>
        <p:spPr>
          <a:xfrm>
            <a:off x="6384032" y="1981200"/>
            <a:ext cx="5472608" cy="39624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397954" algn="l" rtl="0">
              <a:lnSpc>
                <a:spcPct val="90000"/>
              </a:lnSpc>
              <a:spcBef>
                <a:spcPts val="500"/>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64045" algn="l" rtl="0">
              <a:lnSpc>
                <a:spcPct val="90000"/>
              </a:lnSpc>
              <a:spcBef>
                <a:spcPts val="500"/>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4pPr>
            <a:lvl5pPr marL="2286000" marR="0" lvl="4" indent="-364045" algn="l" rtl="0">
              <a:lnSpc>
                <a:spcPct val="90000"/>
              </a:lnSpc>
              <a:spcBef>
                <a:spcPts val="500"/>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5pPr>
            <a:lvl6pPr marL="2743200" marR="0" lvl="5"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2"/>
        <p:cNvGrpSpPr/>
        <p:nvPr/>
      </p:nvGrpSpPr>
      <p:grpSpPr>
        <a:xfrm>
          <a:off x="0" y="0"/>
          <a:ext cx="0" cy="0"/>
          <a:chOff x="0" y="0"/>
          <a:chExt cx="0" cy="0"/>
        </a:xfrm>
      </p:grpSpPr>
      <p:sp>
        <p:nvSpPr>
          <p:cNvPr id="63" name="Google Shape;63;p24"/>
          <p:cNvSpPr txBox="1">
            <a:spLocks noGrp="1"/>
          </p:cNvSpPr>
          <p:nvPr>
            <p:ph type="title"/>
          </p:nvPr>
        </p:nvSpPr>
        <p:spPr>
          <a:xfrm>
            <a:off x="609602" y="548681"/>
            <a:ext cx="4011084" cy="88642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2667"/>
              <a:buFont typeface="Calibri"/>
              <a:buNone/>
              <a:defRPr sz="2667" b="1"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4" name="Google Shape;64;p24"/>
          <p:cNvSpPr txBox="1">
            <a:spLocks noGrp="1"/>
          </p:cNvSpPr>
          <p:nvPr>
            <p:ph type="body" idx="1"/>
          </p:nvPr>
        </p:nvSpPr>
        <p:spPr>
          <a:xfrm>
            <a:off x="4766733" y="548681"/>
            <a:ext cx="6815667" cy="5577483"/>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4045" algn="l" rtl="0">
              <a:lnSpc>
                <a:spcPct val="90000"/>
              </a:lnSpc>
              <a:spcBef>
                <a:spcPts val="500"/>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2pPr>
            <a:lvl3pPr marL="1371600" marR="0" lvl="2" indent="-364045" algn="l" rtl="0">
              <a:lnSpc>
                <a:spcPct val="90000"/>
              </a:lnSpc>
              <a:spcBef>
                <a:spcPts val="500"/>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3pPr>
            <a:lvl4pPr marL="1828800" marR="0" lvl="3" indent="-347154" algn="l" rtl="0">
              <a:lnSpc>
                <a:spcPct val="90000"/>
              </a:lnSpc>
              <a:spcBef>
                <a:spcPts val="500"/>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4pPr>
            <a:lvl5pPr marL="2286000" marR="0" lvl="4" indent="-347154" algn="l" rtl="0">
              <a:lnSpc>
                <a:spcPct val="90000"/>
              </a:lnSpc>
              <a:spcBef>
                <a:spcPts val="500"/>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5pPr>
            <a:lvl6pPr marL="2743200" marR="0" lvl="5" indent="-397954" algn="l" rtl="0">
              <a:lnSpc>
                <a:spcPct val="90000"/>
              </a:lnSpc>
              <a:spcBef>
                <a:spcPts val="500"/>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6pPr>
            <a:lvl7pPr marL="3200400" marR="0" lvl="6" indent="-397954" algn="l" rtl="0">
              <a:lnSpc>
                <a:spcPct val="90000"/>
              </a:lnSpc>
              <a:spcBef>
                <a:spcPts val="500"/>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7pPr>
            <a:lvl8pPr marL="3657600" marR="0" lvl="7" indent="-397954" algn="l" rtl="0">
              <a:lnSpc>
                <a:spcPct val="90000"/>
              </a:lnSpc>
              <a:spcBef>
                <a:spcPts val="500"/>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8pPr>
            <a:lvl9pPr marL="4114800" marR="0" lvl="8" indent="-397954" algn="l" rtl="0">
              <a:lnSpc>
                <a:spcPct val="90000"/>
              </a:lnSpc>
              <a:spcBef>
                <a:spcPts val="500"/>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9pPr>
          </a:lstStyle>
          <a:p>
            <a:endParaRPr/>
          </a:p>
        </p:txBody>
      </p:sp>
      <p:sp>
        <p:nvSpPr>
          <p:cNvPr id="65" name="Google Shape;65;p24"/>
          <p:cNvSpPr txBox="1">
            <a:spLocks noGrp="1"/>
          </p:cNvSpPr>
          <p:nvPr>
            <p:ph type="body" idx="2"/>
          </p:nvPr>
        </p:nvSpPr>
        <p:spPr>
          <a:xfrm>
            <a:off x="609602" y="1435102"/>
            <a:ext cx="4011084" cy="469106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867"/>
              <a:buFont typeface="Arial"/>
              <a:buNone/>
              <a:defRPr sz="1867"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333"/>
              <a:buFont typeface="Arial"/>
              <a:buNone/>
              <a:defRPr sz="1333"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p:cSld name="Title Slide">
    <p:bg>
      <p:bgPr>
        <a:blipFill>
          <a:blip r:embed="rId2">
            <a:alphaModFix/>
          </a:blip>
          <a:stretch>
            <a:fillRect/>
          </a:stretch>
        </a:blipFill>
        <a:effectLst/>
      </p:bgPr>
    </p:bg>
    <p:spTree>
      <p:nvGrpSpPr>
        <p:cNvPr id="1" name="Shape 67"/>
        <p:cNvGrpSpPr/>
        <p:nvPr/>
      </p:nvGrpSpPr>
      <p:grpSpPr>
        <a:xfrm>
          <a:off x="0" y="0"/>
          <a:ext cx="0" cy="0"/>
          <a:chOff x="0" y="0"/>
          <a:chExt cx="0" cy="0"/>
        </a:xfrm>
      </p:grpSpPr>
      <p:pic>
        <p:nvPicPr>
          <p:cNvPr id="68" name="Google Shape;68;p26"/>
          <p:cNvPicPr preferRelativeResize="0"/>
          <p:nvPr/>
        </p:nvPicPr>
        <p:blipFill rotWithShape="1">
          <a:blip r:embed="rId3">
            <a:alphaModFix/>
          </a:blip>
          <a:srcRect/>
          <a:stretch/>
        </p:blipFill>
        <p:spPr>
          <a:xfrm>
            <a:off x="719403" y="644691"/>
            <a:ext cx="3598003" cy="554661"/>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slide" type="obj">
  <p:cSld name="OBJECT">
    <p:bg>
      <p:bgPr>
        <a:solidFill>
          <a:schemeClr val="lt1"/>
        </a:solidFill>
        <a:effectLst/>
      </p:bgPr>
    </p:bg>
    <p:spTree>
      <p:nvGrpSpPr>
        <p:cNvPr id="1" name="Shape 69"/>
        <p:cNvGrpSpPr/>
        <p:nvPr/>
      </p:nvGrpSpPr>
      <p:grpSpPr>
        <a:xfrm>
          <a:off x="0" y="0"/>
          <a:ext cx="0" cy="0"/>
          <a:chOff x="0" y="0"/>
          <a:chExt cx="0" cy="0"/>
        </a:xfrm>
      </p:grpSpPr>
      <p:pic>
        <p:nvPicPr>
          <p:cNvPr id="70" name="Google Shape;70;p27"/>
          <p:cNvPicPr preferRelativeResize="0"/>
          <p:nvPr/>
        </p:nvPicPr>
        <p:blipFill rotWithShape="1">
          <a:blip r:embed="rId2">
            <a:alphaModFix/>
          </a:blip>
          <a:srcRect/>
          <a:stretch/>
        </p:blipFill>
        <p:spPr>
          <a:xfrm>
            <a:off x="0" y="1"/>
            <a:ext cx="12192000" cy="1649281"/>
          </a:xfrm>
          <a:prstGeom prst="rect">
            <a:avLst/>
          </a:prstGeom>
          <a:noFill/>
          <a:ln>
            <a:noFill/>
          </a:ln>
        </p:spPr>
      </p:pic>
      <p:sp>
        <p:nvSpPr>
          <p:cNvPr id="71" name="Google Shape;71;p27"/>
          <p:cNvSpPr txBox="1">
            <a:spLocks noGrp="1"/>
          </p:cNvSpPr>
          <p:nvPr>
            <p:ph type="title"/>
          </p:nvPr>
        </p:nvSpPr>
        <p:spPr>
          <a:xfrm>
            <a:off x="623392" y="452669"/>
            <a:ext cx="10849205" cy="1056119"/>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2933"/>
              <a:buFont typeface="Arial"/>
              <a:buNone/>
              <a:defRPr sz="2933"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2" name="Google Shape;72;p27"/>
          <p:cNvSpPr txBox="1">
            <a:spLocks noGrp="1"/>
          </p:cNvSpPr>
          <p:nvPr>
            <p:ph type="body" idx="1"/>
          </p:nvPr>
        </p:nvSpPr>
        <p:spPr>
          <a:xfrm>
            <a:off x="623392" y="1826684"/>
            <a:ext cx="10753195" cy="4349749"/>
          </a:xfrm>
          <a:prstGeom prst="rect">
            <a:avLst/>
          </a:prstGeom>
          <a:noFill/>
          <a:ln>
            <a:noFill/>
          </a:ln>
        </p:spPr>
        <p:txBody>
          <a:bodyPr spcFirstLastPara="1" wrap="square" lIns="0" tIns="0" rIns="0" bIns="0" anchor="t" anchorCtr="0">
            <a:noAutofit/>
          </a:bodyPr>
          <a:lstStyle>
            <a:lvl1pPr marL="457200" marR="0" lvl="0" indent="-228600" algn="l" rtl="0">
              <a:lnSpc>
                <a:spcPct val="129027"/>
              </a:lnSpc>
              <a:spcBef>
                <a:spcPts val="1333"/>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1pPr>
            <a:lvl2pPr marL="914400" marR="0" lvl="1"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2pPr>
            <a:lvl3pPr marL="1371600" marR="0" lvl="2"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3pPr>
            <a:lvl4pPr marL="1828800" marR="0" lvl="3"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4pPr>
            <a:lvl5pPr marL="2286000" marR="0" lvl="4" indent="-228600" algn="l" rtl="0">
              <a:lnSpc>
                <a:spcPct val="129027"/>
              </a:lnSpc>
              <a:spcBef>
                <a:spcPts val="800"/>
              </a:spcBef>
              <a:spcAft>
                <a:spcPts val="0"/>
              </a:spcAft>
              <a:buClr>
                <a:srgbClr val="003D58"/>
              </a:buClr>
              <a:buSzPts val="2067"/>
              <a:buFont typeface="Arial"/>
              <a:buNone/>
              <a:defRPr sz="2067" b="0" i="0" u="none" strike="noStrike" cap="none">
                <a:solidFill>
                  <a:srgbClr val="003D58"/>
                </a:solidFill>
                <a:latin typeface="Arial"/>
                <a:ea typeface="Arial"/>
                <a:cs typeface="Arial"/>
                <a:sym typeface="Arial"/>
              </a:defRPr>
            </a:lvl5pPr>
            <a:lvl6pPr marL="2743200" marR="0" lvl="5" indent="-381000" algn="l" rtl="0">
              <a:lnSpc>
                <a:spcPct val="90000"/>
              </a:lnSpc>
              <a:spcBef>
                <a:spcPts val="8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pic>
        <p:nvPicPr>
          <p:cNvPr id="73" name="Google Shape;73;p27"/>
          <p:cNvPicPr preferRelativeResize="0"/>
          <p:nvPr/>
        </p:nvPicPr>
        <p:blipFill rotWithShape="1">
          <a:blip r:embed="rId3">
            <a:alphaModFix/>
          </a:blip>
          <a:srcRect/>
          <a:stretch/>
        </p:blipFill>
        <p:spPr>
          <a:xfrm>
            <a:off x="9168342" y="6248301"/>
            <a:ext cx="2521297" cy="354904"/>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Google Shape;75;p28"/>
          <p:cNvSpPr txBox="1">
            <a:spLocks noGrp="1"/>
          </p:cNvSpPr>
          <p:nvPr>
            <p:ph type="title"/>
          </p:nvPr>
        </p:nvSpPr>
        <p:spPr>
          <a:xfrm>
            <a:off x="335360" y="609600"/>
            <a:ext cx="11521280" cy="11430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800"/>
              <a:buFont typeface="Calibri"/>
              <a:buNone/>
              <a:defRPr sz="48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28"/>
          <p:cNvSpPr txBox="1">
            <a:spLocks noGrp="1"/>
          </p:cNvSpPr>
          <p:nvPr>
            <p:ph type="body" idx="1"/>
          </p:nvPr>
        </p:nvSpPr>
        <p:spPr>
          <a:xfrm>
            <a:off x="335360" y="1981200"/>
            <a:ext cx="5760640" cy="39624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333"/>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4pPr>
            <a:lvl5pPr marL="2286000" marR="0" lvl="4"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5pPr>
            <a:lvl6pPr marL="2743200" marR="0" lvl="5"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sp>
        <p:nvSpPr>
          <p:cNvPr id="77" name="Google Shape;77;p28"/>
          <p:cNvSpPr txBox="1">
            <a:spLocks noGrp="1"/>
          </p:cNvSpPr>
          <p:nvPr>
            <p:ph type="body" idx="2"/>
          </p:nvPr>
        </p:nvSpPr>
        <p:spPr>
          <a:xfrm>
            <a:off x="6384032" y="1981200"/>
            <a:ext cx="5472608" cy="39624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333"/>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4pPr>
            <a:lvl5pPr marL="2286000" marR="0" lvl="4"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5pPr>
            <a:lvl6pPr marL="2743200" marR="0" lvl="5"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11"/>
          <p:cNvSpPr txBox="1">
            <a:spLocks noGrp="1"/>
          </p:cNvSpPr>
          <p:nvPr>
            <p:ph type="ctrTitle"/>
          </p:nvPr>
        </p:nvSpPr>
        <p:spPr>
          <a:xfrm>
            <a:off x="527381" y="836713"/>
            <a:ext cx="7200800" cy="166204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4800">
                <a:solidFill>
                  <a:schemeClr val="lt1"/>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5" name="Google Shape;15;p11"/>
          <p:cNvSpPr txBox="1">
            <a:spLocks noGrp="1"/>
          </p:cNvSpPr>
          <p:nvPr>
            <p:ph type="subTitle" idx="1"/>
          </p:nvPr>
        </p:nvSpPr>
        <p:spPr>
          <a:xfrm>
            <a:off x="527381" y="2660915"/>
            <a:ext cx="6336704" cy="1344149"/>
          </a:xfrm>
          <a:prstGeom prst="rect">
            <a:avLst/>
          </a:prstGeom>
          <a:noFill/>
          <a:ln>
            <a:noFill/>
          </a:ln>
        </p:spPr>
        <p:txBody>
          <a:bodyPr spcFirstLastPara="1" wrap="square" lIns="91425" tIns="45700" rIns="91425" bIns="45700" anchor="t" anchorCtr="0">
            <a:noAutofit/>
          </a:bodyPr>
          <a:lstStyle>
            <a:lvl1pPr lvl="0" algn="l">
              <a:spcBef>
                <a:spcPts val="640"/>
              </a:spcBef>
              <a:spcAft>
                <a:spcPts val="0"/>
              </a:spcAft>
              <a:buClr>
                <a:schemeClr val="lt1"/>
              </a:buClr>
              <a:buSzPts val="3200"/>
              <a:buNone/>
              <a:defRPr sz="3200" b="0">
                <a:solidFill>
                  <a:schemeClr val="lt1"/>
                </a:solidFill>
              </a:defRPr>
            </a:lvl1pPr>
            <a:lvl2pPr lvl="1" algn="ctr">
              <a:spcBef>
                <a:spcPts val="427"/>
              </a:spcBef>
              <a:spcAft>
                <a:spcPts val="0"/>
              </a:spcAft>
              <a:buClr>
                <a:srgbClr val="303132"/>
              </a:buClr>
              <a:buSzPts val="2133"/>
              <a:buNone/>
              <a:defRPr/>
            </a:lvl2pPr>
            <a:lvl3pPr lvl="2" algn="ctr">
              <a:spcBef>
                <a:spcPts val="427"/>
              </a:spcBef>
              <a:spcAft>
                <a:spcPts val="0"/>
              </a:spcAft>
              <a:buClr>
                <a:srgbClr val="303132"/>
              </a:buClr>
              <a:buSzPts val="2133"/>
              <a:buFont typeface="Arial"/>
              <a:buNone/>
              <a:defRPr/>
            </a:lvl3pPr>
            <a:lvl4pPr lvl="3" algn="ctr">
              <a:spcBef>
                <a:spcPts val="373"/>
              </a:spcBef>
              <a:spcAft>
                <a:spcPts val="0"/>
              </a:spcAft>
              <a:buClr>
                <a:srgbClr val="303132"/>
              </a:buClr>
              <a:buSzPts val="1867"/>
              <a:buFont typeface="Arial"/>
              <a:buNone/>
              <a:defRPr/>
            </a:lvl4pPr>
            <a:lvl5pPr lvl="4" algn="ctr">
              <a:spcBef>
                <a:spcPts val="373"/>
              </a:spcBef>
              <a:spcAft>
                <a:spcPts val="0"/>
              </a:spcAft>
              <a:buClr>
                <a:srgbClr val="303132"/>
              </a:buClr>
              <a:buSzPts val="1867"/>
              <a:buFont typeface="Arial"/>
              <a:buNone/>
              <a:defRPr/>
            </a:lvl5pPr>
            <a:lvl6pPr lvl="5" algn="ctr">
              <a:spcBef>
                <a:spcPts val="533"/>
              </a:spcBef>
              <a:spcAft>
                <a:spcPts val="0"/>
              </a:spcAft>
              <a:buClr>
                <a:srgbClr val="303132"/>
              </a:buClr>
              <a:buSzPts val="2667"/>
              <a:buFont typeface="Arial"/>
              <a:buNone/>
              <a:defRPr/>
            </a:lvl6pPr>
            <a:lvl7pPr lvl="6" algn="ctr">
              <a:spcBef>
                <a:spcPts val="533"/>
              </a:spcBef>
              <a:spcAft>
                <a:spcPts val="0"/>
              </a:spcAft>
              <a:buClr>
                <a:srgbClr val="303132"/>
              </a:buClr>
              <a:buSzPts val="2667"/>
              <a:buFont typeface="Arial"/>
              <a:buNone/>
              <a:defRPr/>
            </a:lvl7pPr>
            <a:lvl8pPr lvl="7" algn="ctr">
              <a:spcBef>
                <a:spcPts val="533"/>
              </a:spcBef>
              <a:spcAft>
                <a:spcPts val="0"/>
              </a:spcAft>
              <a:buClr>
                <a:srgbClr val="303132"/>
              </a:buClr>
              <a:buSzPts val="2667"/>
              <a:buFont typeface="Arial"/>
              <a:buNone/>
              <a:defRPr/>
            </a:lvl8pPr>
            <a:lvl9pPr lvl="8" algn="ctr">
              <a:spcBef>
                <a:spcPts val="533"/>
              </a:spcBef>
              <a:spcAft>
                <a:spcPts val="0"/>
              </a:spcAft>
              <a:buClr>
                <a:srgbClr val="303132"/>
              </a:buClr>
              <a:buSzPts val="2667"/>
              <a:buFont typeface="Arial"/>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8"/>
        <p:cNvGrpSpPr/>
        <p:nvPr/>
      </p:nvGrpSpPr>
      <p:grpSpPr>
        <a:xfrm>
          <a:off x="0" y="0"/>
          <a:ext cx="0" cy="0"/>
          <a:chOff x="0" y="0"/>
          <a:chExt cx="0" cy="0"/>
        </a:xfrm>
      </p:grpSpPr>
      <p:sp>
        <p:nvSpPr>
          <p:cNvPr id="79" name="Google Shape;79;p29"/>
          <p:cNvSpPr txBox="1">
            <a:spLocks noGrp="1"/>
          </p:cNvSpPr>
          <p:nvPr>
            <p:ph type="title"/>
          </p:nvPr>
        </p:nvSpPr>
        <p:spPr>
          <a:xfrm>
            <a:off x="239351" y="548682"/>
            <a:ext cx="11713301" cy="8689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800"/>
              <a:buFont typeface="Calibri"/>
              <a:buNone/>
              <a:defRPr sz="48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0" name="Google Shape;80;p29"/>
          <p:cNvSpPr txBox="1">
            <a:spLocks noGrp="1"/>
          </p:cNvSpPr>
          <p:nvPr>
            <p:ph type="body" idx="1"/>
          </p:nvPr>
        </p:nvSpPr>
        <p:spPr>
          <a:xfrm>
            <a:off x="239349" y="1535113"/>
            <a:ext cx="5760640" cy="63976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333"/>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667"/>
              </a:spcBef>
              <a:spcAft>
                <a:spcPts val="0"/>
              </a:spcAft>
              <a:buClr>
                <a:schemeClr val="dk1"/>
              </a:buClr>
              <a:buSzPts val="2667"/>
              <a:buFont typeface="Arial"/>
              <a:buNone/>
              <a:defRPr sz="2667"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667"/>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9pPr>
          </a:lstStyle>
          <a:p>
            <a:endParaRPr/>
          </a:p>
        </p:txBody>
      </p:sp>
      <p:sp>
        <p:nvSpPr>
          <p:cNvPr id="81" name="Google Shape;81;p29"/>
          <p:cNvSpPr txBox="1">
            <a:spLocks noGrp="1"/>
          </p:cNvSpPr>
          <p:nvPr>
            <p:ph type="body" idx="2"/>
          </p:nvPr>
        </p:nvSpPr>
        <p:spPr>
          <a:xfrm>
            <a:off x="239349" y="2174876"/>
            <a:ext cx="5760640" cy="3750403"/>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333"/>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2pPr>
            <a:lvl3pPr marL="1371600" marR="0" lvl="2"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3pPr>
            <a:lvl4pPr marL="1828800" marR="0" lvl="3" indent="-347154" algn="l" rtl="0">
              <a:lnSpc>
                <a:spcPct val="90000"/>
              </a:lnSpc>
              <a:spcBef>
                <a:spcPts val="667"/>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4pPr>
            <a:lvl5pPr marL="2286000" marR="0" lvl="4" indent="-347154" algn="l" rtl="0">
              <a:lnSpc>
                <a:spcPct val="90000"/>
              </a:lnSpc>
              <a:spcBef>
                <a:spcPts val="667"/>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5pPr>
            <a:lvl6pPr marL="2743200" marR="0" lvl="5"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6pPr>
            <a:lvl7pPr marL="3200400" marR="0" lvl="6"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7pPr>
            <a:lvl8pPr marL="3657600" marR="0" lvl="7"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8pPr>
            <a:lvl9pPr marL="4114800" marR="0" lvl="8"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9pPr>
          </a:lstStyle>
          <a:p>
            <a:endParaRPr/>
          </a:p>
        </p:txBody>
      </p:sp>
      <p:sp>
        <p:nvSpPr>
          <p:cNvPr id="82" name="Google Shape;82;p29"/>
          <p:cNvSpPr txBox="1">
            <a:spLocks noGrp="1"/>
          </p:cNvSpPr>
          <p:nvPr>
            <p:ph type="body" idx="3"/>
          </p:nvPr>
        </p:nvSpPr>
        <p:spPr>
          <a:xfrm>
            <a:off x="6192011" y="1565608"/>
            <a:ext cx="5760640" cy="63976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333"/>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667"/>
              </a:spcBef>
              <a:spcAft>
                <a:spcPts val="0"/>
              </a:spcAft>
              <a:buClr>
                <a:schemeClr val="dk1"/>
              </a:buClr>
              <a:buSzPts val="2667"/>
              <a:buFont typeface="Arial"/>
              <a:buNone/>
              <a:defRPr sz="2667"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667"/>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667"/>
              </a:spcBef>
              <a:spcAft>
                <a:spcPts val="0"/>
              </a:spcAft>
              <a:buClr>
                <a:schemeClr val="dk1"/>
              </a:buClr>
              <a:buSzPts val="2133"/>
              <a:buFont typeface="Arial"/>
              <a:buNone/>
              <a:defRPr sz="2133" b="1" i="0" u="none" strike="noStrike" cap="none">
                <a:solidFill>
                  <a:schemeClr val="dk1"/>
                </a:solidFill>
                <a:latin typeface="Calibri"/>
                <a:ea typeface="Calibri"/>
                <a:cs typeface="Calibri"/>
                <a:sym typeface="Calibri"/>
              </a:defRPr>
            </a:lvl9pPr>
          </a:lstStyle>
          <a:p>
            <a:endParaRPr/>
          </a:p>
        </p:txBody>
      </p:sp>
      <p:sp>
        <p:nvSpPr>
          <p:cNvPr id="83" name="Google Shape;83;p29"/>
          <p:cNvSpPr txBox="1">
            <a:spLocks noGrp="1"/>
          </p:cNvSpPr>
          <p:nvPr>
            <p:ph type="body" idx="4"/>
          </p:nvPr>
        </p:nvSpPr>
        <p:spPr>
          <a:xfrm>
            <a:off x="6192011" y="2205368"/>
            <a:ext cx="5760640" cy="3719909"/>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333"/>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2pPr>
            <a:lvl3pPr marL="1371600" marR="0" lvl="2"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3pPr>
            <a:lvl4pPr marL="1828800" marR="0" lvl="3" indent="-347154" algn="l" rtl="0">
              <a:lnSpc>
                <a:spcPct val="90000"/>
              </a:lnSpc>
              <a:spcBef>
                <a:spcPts val="667"/>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4pPr>
            <a:lvl5pPr marL="2286000" marR="0" lvl="4" indent="-347154" algn="l" rtl="0">
              <a:lnSpc>
                <a:spcPct val="90000"/>
              </a:lnSpc>
              <a:spcBef>
                <a:spcPts val="667"/>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5pPr>
            <a:lvl6pPr marL="2743200" marR="0" lvl="5"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6pPr>
            <a:lvl7pPr marL="3200400" marR="0" lvl="6"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7pPr>
            <a:lvl8pPr marL="3657600" marR="0" lvl="7"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8pPr>
            <a:lvl9pPr marL="4114800" marR="0" lvl="8"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4"/>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1_Title Slide" type="title">
  <p:cSld name="TITLE">
    <p:bg>
      <p:bgPr>
        <a:blipFill>
          <a:blip r:embed="rId2">
            <a:alphaModFix/>
          </a:blip>
          <a:stretch>
            <a:fillRect/>
          </a:stretch>
        </a:blipFill>
        <a:effectLst/>
      </p:bgPr>
    </p:bg>
    <p:spTree>
      <p:nvGrpSpPr>
        <p:cNvPr id="1" name="Shape 85"/>
        <p:cNvGrpSpPr/>
        <p:nvPr/>
      </p:nvGrpSpPr>
      <p:grpSpPr>
        <a:xfrm>
          <a:off x="0" y="0"/>
          <a:ext cx="0" cy="0"/>
          <a:chOff x="0" y="0"/>
          <a:chExt cx="0" cy="0"/>
        </a:xfrm>
      </p:grpSpPr>
      <p:sp>
        <p:nvSpPr>
          <p:cNvPr id="86" name="Google Shape;86;p31"/>
          <p:cNvSpPr txBox="1">
            <a:spLocks noGrp="1"/>
          </p:cNvSpPr>
          <p:nvPr>
            <p:ph type="ctrTitle"/>
          </p:nvPr>
        </p:nvSpPr>
        <p:spPr>
          <a:xfrm>
            <a:off x="527381" y="836714"/>
            <a:ext cx="7200800" cy="166204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lt1"/>
              </a:buClr>
              <a:buSzPts val="4800"/>
              <a:buFont typeface="Calibri"/>
              <a:buNone/>
              <a:defRPr sz="48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7" name="Google Shape;87;p31"/>
          <p:cNvSpPr txBox="1">
            <a:spLocks noGrp="1"/>
          </p:cNvSpPr>
          <p:nvPr>
            <p:ph type="subTitle" idx="1"/>
          </p:nvPr>
        </p:nvSpPr>
        <p:spPr>
          <a:xfrm>
            <a:off x="527381" y="2660916"/>
            <a:ext cx="6336704" cy="134414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333"/>
              </a:spcBef>
              <a:spcAft>
                <a:spcPts val="0"/>
              </a:spcAft>
              <a:buClr>
                <a:schemeClr val="lt1"/>
              </a:buClr>
              <a:buSzPts val="3200"/>
              <a:buFont typeface="Arial"/>
              <a:buNone/>
              <a:defRPr sz="3200" b="0" i="0" u="none" strike="noStrike" cap="none">
                <a:solidFill>
                  <a:schemeClr val="lt1"/>
                </a:solidFill>
                <a:latin typeface="Calibri"/>
                <a:ea typeface="Calibri"/>
                <a:cs typeface="Calibri"/>
                <a:sym typeface="Calibri"/>
              </a:defRPr>
            </a:lvl1pPr>
            <a:lvl2pPr marR="0" lvl="1" algn="ctr" rtl="0">
              <a:lnSpc>
                <a:spcPct val="90000"/>
              </a:lnSpc>
              <a:spcBef>
                <a:spcPts val="667"/>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2pPr>
            <a:lvl3pPr marR="0" lvl="2" algn="ctr" rtl="0">
              <a:lnSpc>
                <a:spcPct val="90000"/>
              </a:lnSpc>
              <a:spcBef>
                <a:spcPts val="667"/>
              </a:spcBef>
              <a:spcAft>
                <a:spcPts val="0"/>
              </a:spcAft>
              <a:buClr>
                <a:schemeClr val="dk1"/>
              </a:buClr>
              <a:buSzPts val="2667"/>
              <a:buFont typeface="Arial"/>
              <a:buNone/>
              <a:defRPr sz="2667" b="0" i="0" u="none" strike="noStrike" cap="none">
                <a:solidFill>
                  <a:schemeClr val="dk1"/>
                </a:solidFill>
                <a:latin typeface="Calibri"/>
                <a:ea typeface="Calibri"/>
                <a:cs typeface="Calibri"/>
                <a:sym typeface="Calibri"/>
              </a:defRPr>
            </a:lvl3pPr>
            <a:lvl4pPr marR="0" lvl="3" algn="ctr" rtl="0">
              <a:lnSpc>
                <a:spcPct val="90000"/>
              </a:lnSpc>
              <a:spcBef>
                <a:spcPts val="667"/>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4pPr>
            <a:lvl5pPr marR="0" lvl="4" algn="ctr" rtl="0">
              <a:lnSpc>
                <a:spcPct val="90000"/>
              </a:lnSpc>
              <a:spcBef>
                <a:spcPts val="667"/>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5pPr>
            <a:lvl6pPr marR="0" lvl="5" algn="ctr" rtl="0">
              <a:lnSpc>
                <a:spcPct val="90000"/>
              </a:lnSpc>
              <a:spcBef>
                <a:spcPts val="667"/>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6pPr>
            <a:lvl7pPr marR="0" lvl="6" algn="ctr" rtl="0">
              <a:lnSpc>
                <a:spcPct val="90000"/>
              </a:lnSpc>
              <a:spcBef>
                <a:spcPts val="667"/>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7pPr>
            <a:lvl8pPr marR="0" lvl="7" algn="ctr" rtl="0">
              <a:lnSpc>
                <a:spcPct val="90000"/>
              </a:lnSpc>
              <a:spcBef>
                <a:spcPts val="667"/>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8pPr>
            <a:lvl9pPr marR="0" lvl="8" algn="ctr" rtl="0">
              <a:lnSpc>
                <a:spcPct val="90000"/>
              </a:lnSpc>
              <a:spcBef>
                <a:spcPts val="667"/>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8"/>
        <p:cNvGrpSpPr/>
        <p:nvPr/>
      </p:nvGrpSpPr>
      <p:grpSpPr>
        <a:xfrm>
          <a:off x="0" y="0"/>
          <a:ext cx="0" cy="0"/>
          <a:chOff x="0" y="0"/>
          <a:chExt cx="0" cy="0"/>
        </a:xfrm>
      </p:grpSpPr>
      <p:sp>
        <p:nvSpPr>
          <p:cNvPr id="89" name="Google Shape;89;p32"/>
          <p:cNvSpPr txBox="1">
            <a:spLocks noGrp="1"/>
          </p:cNvSpPr>
          <p:nvPr>
            <p:ph type="title"/>
          </p:nvPr>
        </p:nvSpPr>
        <p:spPr>
          <a:xfrm>
            <a:off x="609602" y="548681"/>
            <a:ext cx="4011084" cy="88642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2667"/>
              <a:buFont typeface="Calibri"/>
              <a:buNone/>
              <a:defRPr sz="2667" b="1"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0" name="Google Shape;90;p32"/>
          <p:cNvSpPr txBox="1">
            <a:spLocks noGrp="1"/>
          </p:cNvSpPr>
          <p:nvPr>
            <p:ph type="body" idx="1"/>
          </p:nvPr>
        </p:nvSpPr>
        <p:spPr>
          <a:xfrm>
            <a:off x="4766733" y="548681"/>
            <a:ext cx="6815667" cy="5577483"/>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333"/>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2pPr>
            <a:lvl3pPr marL="1371600" marR="0" lvl="2" indent="-364045" algn="l" rtl="0">
              <a:lnSpc>
                <a:spcPct val="90000"/>
              </a:lnSpc>
              <a:spcBef>
                <a:spcPts val="667"/>
              </a:spcBef>
              <a:spcAft>
                <a:spcPts val="0"/>
              </a:spcAft>
              <a:buClr>
                <a:schemeClr val="dk1"/>
              </a:buClr>
              <a:buSzPts val="2133"/>
              <a:buFont typeface="Arial"/>
              <a:buChar char="•"/>
              <a:defRPr sz="2133" b="0" i="0" u="none" strike="noStrike" cap="none">
                <a:solidFill>
                  <a:schemeClr val="dk1"/>
                </a:solidFill>
                <a:latin typeface="Calibri"/>
                <a:ea typeface="Calibri"/>
                <a:cs typeface="Calibri"/>
                <a:sym typeface="Calibri"/>
              </a:defRPr>
            </a:lvl3pPr>
            <a:lvl4pPr marL="1828800" marR="0" lvl="3" indent="-347154" algn="l" rtl="0">
              <a:lnSpc>
                <a:spcPct val="90000"/>
              </a:lnSpc>
              <a:spcBef>
                <a:spcPts val="667"/>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4pPr>
            <a:lvl5pPr marL="2286000" marR="0" lvl="4" indent="-347154" algn="l" rtl="0">
              <a:lnSpc>
                <a:spcPct val="90000"/>
              </a:lnSpc>
              <a:spcBef>
                <a:spcPts val="667"/>
              </a:spcBef>
              <a:spcAft>
                <a:spcPts val="0"/>
              </a:spcAft>
              <a:buClr>
                <a:schemeClr val="dk1"/>
              </a:buClr>
              <a:buSzPts val="1867"/>
              <a:buFont typeface="Arial"/>
              <a:buChar char="•"/>
              <a:defRPr sz="1867" b="0" i="0" u="none" strike="noStrike" cap="none">
                <a:solidFill>
                  <a:schemeClr val="dk1"/>
                </a:solidFill>
                <a:latin typeface="Calibri"/>
                <a:ea typeface="Calibri"/>
                <a:cs typeface="Calibri"/>
                <a:sym typeface="Calibri"/>
              </a:defRPr>
            </a:lvl5pPr>
            <a:lvl6pPr marL="2743200" marR="0" lvl="5"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6pPr>
            <a:lvl7pPr marL="3200400" marR="0" lvl="6"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7pPr>
            <a:lvl8pPr marL="3657600" marR="0" lvl="7"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8pPr>
            <a:lvl9pPr marL="4114800" marR="0" lvl="8"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9pPr>
          </a:lstStyle>
          <a:p>
            <a:endParaRPr/>
          </a:p>
        </p:txBody>
      </p:sp>
      <p:sp>
        <p:nvSpPr>
          <p:cNvPr id="91" name="Google Shape;91;p32"/>
          <p:cNvSpPr txBox="1">
            <a:spLocks noGrp="1"/>
          </p:cNvSpPr>
          <p:nvPr>
            <p:ph type="body" idx="2"/>
          </p:nvPr>
        </p:nvSpPr>
        <p:spPr>
          <a:xfrm>
            <a:off x="609602" y="1435102"/>
            <a:ext cx="4011084" cy="469106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333"/>
              </a:spcBef>
              <a:spcAft>
                <a:spcPts val="0"/>
              </a:spcAft>
              <a:buClr>
                <a:schemeClr val="dk1"/>
              </a:buClr>
              <a:buSzPts val="1867"/>
              <a:buFont typeface="Arial"/>
              <a:buNone/>
              <a:defRPr sz="1867"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667"/>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667"/>
              </a:spcBef>
              <a:spcAft>
                <a:spcPts val="0"/>
              </a:spcAft>
              <a:buClr>
                <a:schemeClr val="dk1"/>
              </a:buClr>
              <a:buSzPts val="1333"/>
              <a:buFont typeface="Arial"/>
              <a:buNone/>
              <a:defRPr sz="1333"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667"/>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667"/>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667"/>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667"/>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667"/>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667"/>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Heading and Content">
  <p:cSld name="Heading and Content">
    <p:spTree>
      <p:nvGrpSpPr>
        <p:cNvPr id="1" name="Shape 92"/>
        <p:cNvGrpSpPr/>
        <p:nvPr/>
      </p:nvGrpSpPr>
      <p:grpSpPr>
        <a:xfrm>
          <a:off x="0" y="0"/>
          <a:ext cx="0" cy="0"/>
          <a:chOff x="0" y="0"/>
          <a:chExt cx="0" cy="0"/>
        </a:xfrm>
      </p:grpSpPr>
      <p:pic>
        <p:nvPicPr>
          <p:cNvPr id="93" name="Google Shape;93;p33"/>
          <p:cNvPicPr preferRelativeResize="0"/>
          <p:nvPr/>
        </p:nvPicPr>
        <p:blipFill rotWithShape="1">
          <a:blip r:embed="rId2">
            <a:alphaModFix/>
          </a:blip>
          <a:srcRect/>
          <a:stretch/>
        </p:blipFill>
        <p:spPr>
          <a:xfrm>
            <a:off x="0" y="0"/>
            <a:ext cx="12192000" cy="1574800"/>
          </a:xfrm>
          <a:prstGeom prst="rect">
            <a:avLst/>
          </a:prstGeom>
          <a:noFill/>
          <a:ln>
            <a:noFill/>
          </a:ln>
        </p:spPr>
      </p:pic>
      <p:pic>
        <p:nvPicPr>
          <p:cNvPr id="94" name="Google Shape;94;p33"/>
          <p:cNvPicPr preferRelativeResize="0"/>
          <p:nvPr/>
        </p:nvPicPr>
        <p:blipFill rotWithShape="1">
          <a:blip r:embed="rId3">
            <a:alphaModFix/>
          </a:blip>
          <a:srcRect/>
          <a:stretch/>
        </p:blipFill>
        <p:spPr>
          <a:xfrm>
            <a:off x="9952943" y="6349104"/>
            <a:ext cx="1890973" cy="266179"/>
          </a:xfrm>
          <a:prstGeom prst="rect">
            <a:avLst/>
          </a:prstGeom>
          <a:noFill/>
          <a:ln>
            <a:noFill/>
          </a:ln>
        </p:spPr>
      </p:pic>
      <p:sp>
        <p:nvSpPr>
          <p:cNvPr id="95" name="Google Shape;95;p33"/>
          <p:cNvSpPr txBox="1">
            <a:spLocks noGrp="1"/>
          </p:cNvSpPr>
          <p:nvPr>
            <p:ph type="body" idx="1"/>
          </p:nvPr>
        </p:nvSpPr>
        <p:spPr>
          <a:xfrm>
            <a:off x="468001" y="1825625"/>
            <a:ext cx="11281415" cy="4351339"/>
          </a:xfrm>
          <a:prstGeom prst="rect">
            <a:avLst/>
          </a:prstGeom>
          <a:noFill/>
          <a:ln>
            <a:noFill/>
          </a:ln>
        </p:spPr>
        <p:txBody>
          <a:bodyPr spcFirstLastPara="1" wrap="square" lIns="0" tIns="0" rIns="0" bIns="0" anchor="t" anchorCtr="0">
            <a:normAutofit/>
          </a:bodyPr>
          <a:lstStyle>
            <a:lvl1pPr marL="457200" marR="0" lvl="0" indent="-465645" algn="l" rtl="0">
              <a:lnSpc>
                <a:spcPct val="90000"/>
              </a:lnSpc>
              <a:spcBef>
                <a:spcPts val="1333"/>
              </a:spcBef>
              <a:spcAft>
                <a:spcPts val="0"/>
              </a:spcAft>
              <a:buClr>
                <a:schemeClr val="dk1"/>
              </a:buClr>
              <a:buSzPts val="3733"/>
              <a:buFont typeface="Arial"/>
              <a:buChar char="•"/>
              <a:defRPr sz="3733" b="0" i="0" u="none" strike="noStrike" cap="none">
                <a:solidFill>
                  <a:schemeClr val="dk1"/>
                </a:solidFill>
                <a:latin typeface="Calibri"/>
                <a:ea typeface="Calibri"/>
                <a:cs typeface="Calibri"/>
                <a:sym typeface="Calibri"/>
              </a:defRPr>
            </a:lvl1pPr>
            <a:lvl2pPr marL="914400" marR="0" lvl="1" indent="-431800" algn="l" rtl="0">
              <a:lnSpc>
                <a:spcPct val="90000"/>
              </a:lnSpc>
              <a:spcBef>
                <a:spcPts val="667"/>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2pPr>
            <a:lvl3pPr marL="1371600" marR="0" lvl="2" indent="-397954" algn="l" rtl="0">
              <a:lnSpc>
                <a:spcPct val="90000"/>
              </a:lnSpc>
              <a:spcBef>
                <a:spcPts val="667"/>
              </a:spcBef>
              <a:spcAft>
                <a:spcPts val="0"/>
              </a:spcAft>
              <a:buClr>
                <a:schemeClr val="dk1"/>
              </a:buClr>
              <a:buSzPts val="2667"/>
              <a:buFont typeface="Arial"/>
              <a:buChar char="•"/>
              <a:defRPr sz="2667"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90000"/>
              </a:lnSpc>
              <a:spcBef>
                <a:spcPts val="667"/>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sp>
        <p:nvSpPr>
          <p:cNvPr id="96" name="Google Shape;96;p33"/>
          <p:cNvSpPr txBox="1">
            <a:spLocks noGrp="1"/>
          </p:cNvSpPr>
          <p:nvPr>
            <p:ph type="title"/>
          </p:nvPr>
        </p:nvSpPr>
        <p:spPr>
          <a:xfrm>
            <a:off x="468000" y="338401"/>
            <a:ext cx="9359288" cy="1625188"/>
          </a:xfrm>
          <a:prstGeom prst="rect">
            <a:avLst/>
          </a:prstGeom>
          <a:noFill/>
          <a:ln>
            <a:noFill/>
          </a:ln>
        </p:spPr>
        <p:txBody>
          <a:bodyPr spcFirstLastPara="1" wrap="square" lIns="0" tIns="0" rIns="0" bIns="0" anchor="t" anchorCtr="0">
            <a:spAutoFit/>
          </a:bodyPr>
          <a:lstStyle>
            <a:lvl1pPr marR="0" lvl="0" algn="l" rtl="0">
              <a:lnSpc>
                <a:spcPct val="90000"/>
              </a:lnSpc>
              <a:spcBef>
                <a:spcPts val="0"/>
              </a:spcBef>
              <a:spcAft>
                <a:spcPts val="0"/>
              </a:spcAft>
              <a:buClr>
                <a:schemeClr val="lt1"/>
              </a:buClr>
              <a:buSzPts val="5867"/>
              <a:buFont typeface="Calibri"/>
              <a:buNone/>
              <a:defRPr sz="5867"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16"/>
        <p:cNvGrpSpPr/>
        <p:nvPr/>
      </p:nvGrpSpPr>
      <p:grpSpPr>
        <a:xfrm>
          <a:off x="0" y="0"/>
          <a:ext cx="0" cy="0"/>
          <a:chOff x="0" y="0"/>
          <a:chExt cx="0" cy="0"/>
        </a:xfrm>
      </p:grpSpPr>
      <p:sp>
        <p:nvSpPr>
          <p:cNvPr id="17" name="Google Shape;17;p12"/>
          <p:cNvSpPr txBox="1">
            <a:spLocks noGrp="1"/>
          </p:cNvSpPr>
          <p:nvPr>
            <p:ph type="title"/>
          </p:nvPr>
        </p:nvSpPr>
        <p:spPr>
          <a:xfrm>
            <a:off x="239349" y="548680"/>
            <a:ext cx="11617291"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4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 name="Google Shape;18;p12"/>
          <p:cNvSpPr txBox="1">
            <a:spLocks noGrp="1"/>
          </p:cNvSpPr>
          <p:nvPr>
            <p:ph type="body" idx="1"/>
          </p:nvPr>
        </p:nvSpPr>
        <p:spPr>
          <a:xfrm>
            <a:off x="239349" y="1981200"/>
            <a:ext cx="11617291" cy="3962400"/>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303132"/>
              </a:buClr>
              <a:buSzPts val="2400"/>
              <a:buChar char="•"/>
              <a:defRPr sz="2400"/>
            </a:lvl1pPr>
            <a:lvl2pPr marL="914400" lvl="1" indent="-364045" algn="l">
              <a:spcBef>
                <a:spcPts val="427"/>
              </a:spcBef>
              <a:spcAft>
                <a:spcPts val="0"/>
              </a:spcAft>
              <a:buClr>
                <a:srgbClr val="303132"/>
              </a:buClr>
              <a:buSzPts val="2133"/>
              <a:buChar char="‒"/>
              <a:defRPr sz="2133"/>
            </a:lvl2pPr>
            <a:lvl3pPr marL="1371600" lvl="2" indent="-364045" algn="l">
              <a:spcBef>
                <a:spcPts val="427"/>
              </a:spcBef>
              <a:spcAft>
                <a:spcPts val="0"/>
              </a:spcAft>
              <a:buClr>
                <a:srgbClr val="303132"/>
              </a:buClr>
              <a:buSzPts val="2133"/>
              <a:buFont typeface="Arial"/>
              <a:buChar char="–"/>
              <a:defRPr sz="2133"/>
            </a:lvl3pPr>
            <a:lvl4pPr marL="1828800" lvl="3" indent="-347154" algn="l">
              <a:spcBef>
                <a:spcPts val="373"/>
              </a:spcBef>
              <a:spcAft>
                <a:spcPts val="0"/>
              </a:spcAft>
              <a:buClr>
                <a:srgbClr val="303132"/>
              </a:buClr>
              <a:buSzPts val="1867"/>
              <a:buFont typeface="Arial"/>
              <a:buChar char="–"/>
              <a:defRPr sz="1867"/>
            </a:lvl4pPr>
            <a:lvl5pPr marL="2286000" lvl="4" indent="-347154" algn="l">
              <a:spcBef>
                <a:spcPts val="373"/>
              </a:spcBef>
              <a:spcAft>
                <a:spcPts val="0"/>
              </a:spcAft>
              <a:buClr>
                <a:srgbClr val="303132"/>
              </a:buClr>
              <a:buSzPts val="1867"/>
              <a:buFont typeface="Arial"/>
              <a:buChar char="–"/>
              <a:defRPr sz="1867"/>
            </a:lvl5pPr>
            <a:lvl6pPr marL="2743200" lvl="5" indent="-342900" algn="l">
              <a:spcBef>
                <a:spcPts val="360"/>
              </a:spcBef>
              <a:spcAft>
                <a:spcPts val="0"/>
              </a:spcAft>
              <a:buClr>
                <a:srgbClr val="303132"/>
              </a:buClr>
              <a:buSzPts val="1800"/>
              <a:buChar char="–"/>
              <a:defRPr/>
            </a:lvl6pPr>
            <a:lvl7pPr marL="3200400" lvl="6" indent="-342900" algn="l">
              <a:spcBef>
                <a:spcPts val="360"/>
              </a:spcBef>
              <a:spcAft>
                <a:spcPts val="0"/>
              </a:spcAft>
              <a:buClr>
                <a:srgbClr val="303132"/>
              </a:buClr>
              <a:buSzPts val="1800"/>
              <a:buChar char="–"/>
              <a:defRPr/>
            </a:lvl7pPr>
            <a:lvl8pPr marL="3657600" lvl="7" indent="-342900" algn="l">
              <a:spcBef>
                <a:spcPts val="360"/>
              </a:spcBef>
              <a:spcAft>
                <a:spcPts val="0"/>
              </a:spcAft>
              <a:buClr>
                <a:srgbClr val="303132"/>
              </a:buClr>
              <a:buSzPts val="1800"/>
              <a:buChar char="–"/>
              <a:defRPr/>
            </a:lvl8pPr>
            <a:lvl9pPr marL="4114800" lvl="8" indent="-342900" algn="l">
              <a:spcBef>
                <a:spcPts val="360"/>
              </a:spcBef>
              <a:spcAft>
                <a:spcPts val="0"/>
              </a:spcAft>
              <a:buClr>
                <a:srgbClr val="303132"/>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Google Shape;20;p13"/>
          <p:cNvSpPr txBox="1">
            <a:spLocks noGrp="1"/>
          </p:cNvSpPr>
          <p:nvPr>
            <p:ph type="title"/>
          </p:nvPr>
        </p:nvSpPr>
        <p:spPr>
          <a:xfrm>
            <a:off x="335360" y="609600"/>
            <a:ext cx="1152128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4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1" name="Google Shape;21;p13"/>
          <p:cNvSpPr txBox="1">
            <a:spLocks noGrp="1"/>
          </p:cNvSpPr>
          <p:nvPr>
            <p:ph type="body" idx="1"/>
          </p:nvPr>
        </p:nvSpPr>
        <p:spPr>
          <a:xfrm>
            <a:off x="335360" y="1981200"/>
            <a:ext cx="5760640" cy="3962400"/>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rgbClr val="303132"/>
              </a:buClr>
              <a:buSzPts val="3200"/>
              <a:buChar char="•"/>
              <a:defRPr sz="3200"/>
            </a:lvl1pPr>
            <a:lvl2pPr marL="914400" lvl="1" indent="-397954" algn="l">
              <a:spcBef>
                <a:spcPts val="533"/>
              </a:spcBef>
              <a:spcAft>
                <a:spcPts val="0"/>
              </a:spcAft>
              <a:buClr>
                <a:srgbClr val="303132"/>
              </a:buClr>
              <a:buSzPts val="2667"/>
              <a:buChar char="‒"/>
              <a:defRPr sz="2667"/>
            </a:lvl2pPr>
            <a:lvl3pPr marL="1371600" lvl="2" indent="-381000" algn="l">
              <a:spcBef>
                <a:spcPts val="480"/>
              </a:spcBef>
              <a:spcAft>
                <a:spcPts val="0"/>
              </a:spcAft>
              <a:buClr>
                <a:srgbClr val="303132"/>
              </a:buClr>
              <a:buSzPts val="2400"/>
              <a:buFont typeface="Arial"/>
              <a:buChar char="–"/>
              <a:defRPr sz="2400"/>
            </a:lvl3pPr>
            <a:lvl4pPr marL="1828800" lvl="3" indent="-364045" algn="l">
              <a:spcBef>
                <a:spcPts val="427"/>
              </a:spcBef>
              <a:spcAft>
                <a:spcPts val="0"/>
              </a:spcAft>
              <a:buClr>
                <a:srgbClr val="303132"/>
              </a:buClr>
              <a:buSzPts val="2133"/>
              <a:buFont typeface="Arial"/>
              <a:buChar char="–"/>
              <a:defRPr sz="2133"/>
            </a:lvl4pPr>
            <a:lvl5pPr marL="2286000" lvl="4" indent="-364045" algn="l">
              <a:spcBef>
                <a:spcPts val="427"/>
              </a:spcBef>
              <a:spcAft>
                <a:spcPts val="0"/>
              </a:spcAft>
              <a:buClr>
                <a:srgbClr val="303132"/>
              </a:buClr>
              <a:buSzPts val="2133"/>
              <a:buFont typeface="Arial"/>
              <a:buChar char="–"/>
              <a:defRPr sz="2133"/>
            </a:lvl5pPr>
            <a:lvl6pPr marL="2743200" lvl="5" indent="-381000" algn="l">
              <a:spcBef>
                <a:spcPts val="480"/>
              </a:spcBef>
              <a:spcAft>
                <a:spcPts val="0"/>
              </a:spcAft>
              <a:buClr>
                <a:srgbClr val="303132"/>
              </a:buClr>
              <a:buSzPts val="2400"/>
              <a:buFont typeface="Arial"/>
              <a:buChar char="–"/>
              <a:defRPr sz="2400"/>
            </a:lvl6pPr>
            <a:lvl7pPr marL="3200400" lvl="6" indent="-381000" algn="l">
              <a:spcBef>
                <a:spcPts val="480"/>
              </a:spcBef>
              <a:spcAft>
                <a:spcPts val="0"/>
              </a:spcAft>
              <a:buClr>
                <a:srgbClr val="303132"/>
              </a:buClr>
              <a:buSzPts val="2400"/>
              <a:buFont typeface="Arial"/>
              <a:buChar char="–"/>
              <a:defRPr sz="2400"/>
            </a:lvl7pPr>
            <a:lvl8pPr marL="3657600" lvl="7" indent="-381000" algn="l">
              <a:spcBef>
                <a:spcPts val="480"/>
              </a:spcBef>
              <a:spcAft>
                <a:spcPts val="0"/>
              </a:spcAft>
              <a:buClr>
                <a:srgbClr val="303132"/>
              </a:buClr>
              <a:buSzPts val="2400"/>
              <a:buFont typeface="Arial"/>
              <a:buChar char="–"/>
              <a:defRPr sz="2400"/>
            </a:lvl8pPr>
            <a:lvl9pPr marL="4114800" lvl="8" indent="-381000" algn="l">
              <a:spcBef>
                <a:spcPts val="480"/>
              </a:spcBef>
              <a:spcAft>
                <a:spcPts val="0"/>
              </a:spcAft>
              <a:buClr>
                <a:srgbClr val="303132"/>
              </a:buClr>
              <a:buSzPts val="2400"/>
              <a:buFont typeface="Arial"/>
              <a:buChar char="–"/>
              <a:defRPr sz="2400"/>
            </a:lvl9pPr>
          </a:lstStyle>
          <a:p>
            <a:endParaRPr/>
          </a:p>
        </p:txBody>
      </p:sp>
      <p:sp>
        <p:nvSpPr>
          <p:cNvPr id="22" name="Google Shape;22;p13"/>
          <p:cNvSpPr txBox="1">
            <a:spLocks noGrp="1"/>
          </p:cNvSpPr>
          <p:nvPr>
            <p:ph type="body" idx="2"/>
          </p:nvPr>
        </p:nvSpPr>
        <p:spPr>
          <a:xfrm>
            <a:off x="6384032" y="1981200"/>
            <a:ext cx="5472608" cy="3962400"/>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rgbClr val="303132"/>
              </a:buClr>
              <a:buSzPts val="3200"/>
              <a:buChar char="•"/>
              <a:defRPr sz="3200"/>
            </a:lvl1pPr>
            <a:lvl2pPr marL="914400" lvl="1" indent="-397954" algn="l">
              <a:spcBef>
                <a:spcPts val="533"/>
              </a:spcBef>
              <a:spcAft>
                <a:spcPts val="0"/>
              </a:spcAft>
              <a:buClr>
                <a:srgbClr val="303132"/>
              </a:buClr>
              <a:buSzPts val="2667"/>
              <a:buChar char="‒"/>
              <a:defRPr sz="2667"/>
            </a:lvl2pPr>
            <a:lvl3pPr marL="1371600" lvl="2" indent="-381000" algn="l">
              <a:spcBef>
                <a:spcPts val="480"/>
              </a:spcBef>
              <a:spcAft>
                <a:spcPts val="0"/>
              </a:spcAft>
              <a:buClr>
                <a:srgbClr val="303132"/>
              </a:buClr>
              <a:buSzPts val="2400"/>
              <a:buFont typeface="Arial"/>
              <a:buChar char="–"/>
              <a:defRPr sz="2400"/>
            </a:lvl3pPr>
            <a:lvl4pPr marL="1828800" lvl="3" indent="-364045" algn="l">
              <a:spcBef>
                <a:spcPts val="427"/>
              </a:spcBef>
              <a:spcAft>
                <a:spcPts val="0"/>
              </a:spcAft>
              <a:buClr>
                <a:srgbClr val="303132"/>
              </a:buClr>
              <a:buSzPts val="2133"/>
              <a:buFont typeface="Arial"/>
              <a:buChar char="–"/>
              <a:defRPr sz="2133"/>
            </a:lvl4pPr>
            <a:lvl5pPr marL="2286000" lvl="4" indent="-364045" algn="l">
              <a:spcBef>
                <a:spcPts val="427"/>
              </a:spcBef>
              <a:spcAft>
                <a:spcPts val="0"/>
              </a:spcAft>
              <a:buClr>
                <a:srgbClr val="303132"/>
              </a:buClr>
              <a:buSzPts val="2133"/>
              <a:buFont typeface="Arial"/>
              <a:buChar char="–"/>
              <a:defRPr sz="2133"/>
            </a:lvl5pPr>
            <a:lvl6pPr marL="2743200" lvl="5" indent="-381000" algn="l">
              <a:spcBef>
                <a:spcPts val="480"/>
              </a:spcBef>
              <a:spcAft>
                <a:spcPts val="0"/>
              </a:spcAft>
              <a:buClr>
                <a:srgbClr val="303132"/>
              </a:buClr>
              <a:buSzPts val="2400"/>
              <a:buFont typeface="Arial"/>
              <a:buChar char="–"/>
              <a:defRPr sz="2400"/>
            </a:lvl6pPr>
            <a:lvl7pPr marL="3200400" lvl="6" indent="-381000" algn="l">
              <a:spcBef>
                <a:spcPts val="480"/>
              </a:spcBef>
              <a:spcAft>
                <a:spcPts val="0"/>
              </a:spcAft>
              <a:buClr>
                <a:srgbClr val="303132"/>
              </a:buClr>
              <a:buSzPts val="2400"/>
              <a:buFont typeface="Arial"/>
              <a:buChar char="–"/>
              <a:defRPr sz="2400"/>
            </a:lvl7pPr>
            <a:lvl8pPr marL="3657600" lvl="7" indent="-381000" algn="l">
              <a:spcBef>
                <a:spcPts val="480"/>
              </a:spcBef>
              <a:spcAft>
                <a:spcPts val="0"/>
              </a:spcAft>
              <a:buClr>
                <a:srgbClr val="303132"/>
              </a:buClr>
              <a:buSzPts val="2400"/>
              <a:buFont typeface="Arial"/>
              <a:buChar char="–"/>
              <a:defRPr sz="2400"/>
            </a:lvl8pPr>
            <a:lvl9pPr marL="4114800" lvl="8" indent="-381000" algn="l">
              <a:spcBef>
                <a:spcPts val="480"/>
              </a:spcBef>
              <a:spcAft>
                <a:spcPts val="0"/>
              </a:spcAft>
              <a:buClr>
                <a:srgbClr val="303132"/>
              </a:buClr>
              <a:buSzPts val="2400"/>
              <a:buFont typeface="Arial"/>
              <a:buChar char="–"/>
              <a:defRPr sz="24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3"/>
        <p:cNvGrpSpPr/>
        <p:nvPr/>
      </p:nvGrpSpPr>
      <p:grpSpPr>
        <a:xfrm>
          <a:off x="0" y="0"/>
          <a:ext cx="0" cy="0"/>
          <a:chOff x="0" y="0"/>
          <a:chExt cx="0" cy="0"/>
        </a:xfrm>
      </p:grpSpPr>
      <p:sp>
        <p:nvSpPr>
          <p:cNvPr id="24" name="Google Shape;24;p14"/>
          <p:cNvSpPr txBox="1">
            <a:spLocks noGrp="1"/>
          </p:cNvSpPr>
          <p:nvPr>
            <p:ph type="title"/>
          </p:nvPr>
        </p:nvSpPr>
        <p:spPr>
          <a:xfrm>
            <a:off x="239350" y="548681"/>
            <a:ext cx="11713301" cy="86895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4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14"/>
          <p:cNvSpPr txBox="1">
            <a:spLocks noGrp="1"/>
          </p:cNvSpPr>
          <p:nvPr>
            <p:ph type="body" idx="1"/>
          </p:nvPr>
        </p:nvSpPr>
        <p:spPr>
          <a:xfrm>
            <a:off x="239349" y="1535113"/>
            <a:ext cx="5760640" cy="639763"/>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rgbClr val="303132"/>
              </a:buClr>
              <a:buSzPts val="2400"/>
              <a:buNone/>
              <a:defRPr sz="2400" b="0"/>
            </a:lvl1pPr>
            <a:lvl2pPr marL="914400" lvl="1" indent="-228600" algn="l">
              <a:spcBef>
                <a:spcPts val="533"/>
              </a:spcBef>
              <a:spcAft>
                <a:spcPts val="0"/>
              </a:spcAft>
              <a:buClr>
                <a:srgbClr val="303132"/>
              </a:buClr>
              <a:buSzPts val="2667"/>
              <a:buNone/>
              <a:defRPr sz="2667" b="1"/>
            </a:lvl2pPr>
            <a:lvl3pPr marL="1371600" lvl="2" indent="-228600" algn="l">
              <a:spcBef>
                <a:spcPts val="480"/>
              </a:spcBef>
              <a:spcAft>
                <a:spcPts val="0"/>
              </a:spcAft>
              <a:buClr>
                <a:srgbClr val="303132"/>
              </a:buClr>
              <a:buSzPts val="2400"/>
              <a:buFont typeface="Arial"/>
              <a:buNone/>
              <a:defRPr sz="2400" b="1"/>
            </a:lvl3pPr>
            <a:lvl4pPr marL="1828800" lvl="3" indent="-228600" algn="l">
              <a:spcBef>
                <a:spcPts val="427"/>
              </a:spcBef>
              <a:spcAft>
                <a:spcPts val="0"/>
              </a:spcAft>
              <a:buClr>
                <a:srgbClr val="303132"/>
              </a:buClr>
              <a:buSzPts val="2133"/>
              <a:buFont typeface="Arial"/>
              <a:buNone/>
              <a:defRPr sz="2133" b="1"/>
            </a:lvl4pPr>
            <a:lvl5pPr marL="2286000" lvl="4" indent="-228600" algn="l">
              <a:spcBef>
                <a:spcPts val="427"/>
              </a:spcBef>
              <a:spcAft>
                <a:spcPts val="0"/>
              </a:spcAft>
              <a:buClr>
                <a:srgbClr val="303132"/>
              </a:buClr>
              <a:buSzPts val="2133"/>
              <a:buFont typeface="Arial"/>
              <a:buNone/>
              <a:defRPr sz="2133" b="1"/>
            </a:lvl5pPr>
            <a:lvl6pPr marL="2743200" lvl="5" indent="-228600" algn="l">
              <a:spcBef>
                <a:spcPts val="427"/>
              </a:spcBef>
              <a:spcAft>
                <a:spcPts val="0"/>
              </a:spcAft>
              <a:buClr>
                <a:srgbClr val="303132"/>
              </a:buClr>
              <a:buSzPts val="2133"/>
              <a:buFont typeface="Arial"/>
              <a:buNone/>
              <a:defRPr sz="2133" b="1"/>
            </a:lvl6pPr>
            <a:lvl7pPr marL="3200400" lvl="6" indent="-228600" algn="l">
              <a:spcBef>
                <a:spcPts val="427"/>
              </a:spcBef>
              <a:spcAft>
                <a:spcPts val="0"/>
              </a:spcAft>
              <a:buClr>
                <a:srgbClr val="303132"/>
              </a:buClr>
              <a:buSzPts val="2133"/>
              <a:buFont typeface="Arial"/>
              <a:buNone/>
              <a:defRPr sz="2133" b="1"/>
            </a:lvl7pPr>
            <a:lvl8pPr marL="3657600" lvl="7" indent="-228600" algn="l">
              <a:spcBef>
                <a:spcPts val="427"/>
              </a:spcBef>
              <a:spcAft>
                <a:spcPts val="0"/>
              </a:spcAft>
              <a:buClr>
                <a:srgbClr val="303132"/>
              </a:buClr>
              <a:buSzPts val="2133"/>
              <a:buFont typeface="Arial"/>
              <a:buNone/>
              <a:defRPr sz="2133" b="1"/>
            </a:lvl8pPr>
            <a:lvl9pPr marL="4114800" lvl="8" indent="-228600" algn="l">
              <a:spcBef>
                <a:spcPts val="427"/>
              </a:spcBef>
              <a:spcAft>
                <a:spcPts val="0"/>
              </a:spcAft>
              <a:buClr>
                <a:srgbClr val="303132"/>
              </a:buClr>
              <a:buSzPts val="2133"/>
              <a:buFont typeface="Arial"/>
              <a:buNone/>
              <a:defRPr sz="2133" b="1"/>
            </a:lvl9pPr>
          </a:lstStyle>
          <a:p>
            <a:endParaRPr/>
          </a:p>
        </p:txBody>
      </p:sp>
      <p:sp>
        <p:nvSpPr>
          <p:cNvPr id="26" name="Google Shape;26;p14"/>
          <p:cNvSpPr txBox="1">
            <a:spLocks noGrp="1"/>
          </p:cNvSpPr>
          <p:nvPr>
            <p:ph type="body" idx="2"/>
          </p:nvPr>
        </p:nvSpPr>
        <p:spPr>
          <a:xfrm>
            <a:off x="239349" y="2174875"/>
            <a:ext cx="5760640" cy="3750403"/>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303132"/>
              </a:buClr>
              <a:buSzPts val="2400"/>
              <a:buChar char="•"/>
              <a:defRPr sz="2400"/>
            </a:lvl1pPr>
            <a:lvl2pPr marL="914400" lvl="1" indent="-364045" algn="l">
              <a:spcBef>
                <a:spcPts val="427"/>
              </a:spcBef>
              <a:spcAft>
                <a:spcPts val="0"/>
              </a:spcAft>
              <a:buClr>
                <a:srgbClr val="303132"/>
              </a:buClr>
              <a:buSzPts val="2133"/>
              <a:buChar char="‒"/>
              <a:defRPr sz="2133"/>
            </a:lvl2pPr>
            <a:lvl3pPr marL="1371600" lvl="2" indent="-364045" algn="l">
              <a:spcBef>
                <a:spcPts val="427"/>
              </a:spcBef>
              <a:spcAft>
                <a:spcPts val="0"/>
              </a:spcAft>
              <a:buClr>
                <a:srgbClr val="303132"/>
              </a:buClr>
              <a:buSzPts val="2133"/>
              <a:buFont typeface="Arial"/>
              <a:buChar char="–"/>
              <a:defRPr sz="2133"/>
            </a:lvl3pPr>
            <a:lvl4pPr marL="1828800" lvl="3" indent="-347154" algn="l">
              <a:spcBef>
                <a:spcPts val="373"/>
              </a:spcBef>
              <a:spcAft>
                <a:spcPts val="0"/>
              </a:spcAft>
              <a:buClr>
                <a:srgbClr val="303132"/>
              </a:buClr>
              <a:buSzPts val="1867"/>
              <a:buFont typeface="Arial"/>
              <a:buChar char="–"/>
              <a:defRPr sz="1867"/>
            </a:lvl4pPr>
            <a:lvl5pPr marL="2286000" lvl="4" indent="-347154" algn="l">
              <a:spcBef>
                <a:spcPts val="373"/>
              </a:spcBef>
              <a:spcAft>
                <a:spcPts val="0"/>
              </a:spcAft>
              <a:buClr>
                <a:srgbClr val="303132"/>
              </a:buClr>
              <a:buSzPts val="1867"/>
              <a:buFont typeface="Arial"/>
              <a:buChar char="–"/>
              <a:defRPr sz="1867"/>
            </a:lvl5pPr>
            <a:lvl6pPr marL="2743200" lvl="5" indent="-364045" algn="l">
              <a:spcBef>
                <a:spcPts val="427"/>
              </a:spcBef>
              <a:spcAft>
                <a:spcPts val="0"/>
              </a:spcAft>
              <a:buClr>
                <a:srgbClr val="303132"/>
              </a:buClr>
              <a:buSzPts val="2133"/>
              <a:buFont typeface="Arial"/>
              <a:buChar char="–"/>
              <a:defRPr sz="2133"/>
            </a:lvl6pPr>
            <a:lvl7pPr marL="3200400" lvl="6" indent="-364045" algn="l">
              <a:spcBef>
                <a:spcPts val="427"/>
              </a:spcBef>
              <a:spcAft>
                <a:spcPts val="0"/>
              </a:spcAft>
              <a:buClr>
                <a:srgbClr val="303132"/>
              </a:buClr>
              <a:buSzPts val="2133"/>
              <a:buFont typeface="Arial"/>
              <a:buChar char="–"/>
              <a:defRPr sz="2133"/>
            </a:lvl7pPr>
            <a:lvl8pPr marL="3657600" lvl="7" indent="-364045" algn="l">
              <a:spcBef>
                <a:spcPts val="427"/>
              </a:spcBef>
              <a:spcAft>
                <a:spcPts val="0"/>
              </a:spcAft>
              <a:buClr>
                <a:srgbClr val="303132"/>
              </a:buClr>
              <a:buSzPts val="2133"/>
              <a:buFont typeface="Arial"/>
              <a:buChar char="–"/>
              <a:defRPr sz="2133"/>
            </a:lvl8pPr>
            <a:lvl9pPr marL="4114800" lvl="8" indent="-364045" algn="l">
              <a:spcBef>
                <a:spcPts val="427"/>
              </a:spcBef>
              <a:spcAft>
                <a:spcPts val="0"/>
              </a:spcAft>
              <a:buClr>
                <a:srgbClr val="303132"/>
              </a:buClr>
              <a:buSzPts val="2133"/>
              <a:buFont typeface="Arial"/>
              <a:buChar char="–"/>
              <a:defRPr sz="2133"/>
            </a:lvl9pPr>
          </a:lstStyle>
          <a:p>
            <a:endParaRPr/>
          </a:p>
        </p:txBody>
      </p:sp>
      <p:sp>
        <p:nvSpPr>
          <p:cNvPr id="27" name="Google Shape;27;p14"/>
          <p:cNvSpPr txBox="1">
            <a:spLocks noGrp="1"/>
          </p:cNvSpPr>
          <p:nvPr>
            <p:ph type="body" idx="3"/>
          </p:nvPr>
        </p:nvSpPr>
        <p:spPr>
          <a:xfrm>
            <a:off x="6192011" y="1565607"/>
            <a:ext cx="5760640" cy="639763"/>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rgbClr val="303132"/>
              </a:buClr>
              <a:buSzPts val="2400"/>
              <a:buNone/>
              <a:defRPr sz="2400" b="0"/>
            </a:lvl1pPr>
            <a:lvl2pPr marL="914400" lvl="1" indent="-228600" algn="l">
              <a:spcBef>
                <a:spcPts val="533"/>
              </a:spcBef>
              <a:spcAft>
                <a:spcPts val="0"/>
              </a:spcAft>
              <a:buClr>
                <a:srgbClr val="303132"/>
              </a:buClr>
              <a:buSzPts val="2667"/>
              <a:buNone/>
              <a:defRPr sz="2667" b="1"/>
            </a:lvl2pPr>
            <a:lvl3pPr marL="1371600" lvl="2" indent="-228600" algn="l">
              <a:spcBef>
                <a:spcPts val="480"/>
              </a:spcBef>
              <a:spcAft>
                <a:spcPts val="0"/>
              </a:spcAft>
              <a:buClr>
                <a:srgbClr val="303132"/>
              </a:buClr>
              <a:buSzPts val="2400"/>
              <a:buFont typeface="Arial"/>
              <a:buNone/>
              <a:defRPr sz="2400" b="1"/>
            </a:lvl3pPr>
            <a:lvl4pPr marL="1828800" lvl="3" indent="-228600" algn="l">
              <a:spcBef>
                <a:spcPts val="427"/>
              </a:spcBef>
              <a:spcAft>
                <a:spcPts val="0"/>
              </a:spcAft>
              <a:buClr>
                <a:srgbClr val="303132"/>
              </a:buClr>
              <a:buSzPts val="2133"/>
              <a:buFont typeface="Arial"/>
              <a:buNone/>
              <a:defRPr sz="2133" b="1"/>
            </a:lvl4pPr>
            <a:lvl5pPr marL="2286000" lvl="4" indent="-228600" algn="l">
              <a:spcBef>
                <a:spcPts val="427"/>
              </a:spcBef>
              <a:spcAft>
                <a:spcPts val="0"/>
              </a:spcAft>
              <a:buClr>
                <a:srgbClr val="303132"/>
              </a:buClr>
              <a:buSzPts val="2133"/>
              <a:buFont typeface="Arial"/>
              <a:buNone/>
              <a:defRPr sz="2133" b="1"/>
            </a:lvl5pPr>
            <a:lvl6pPr marL="2743200" lvl="5" indent="-228600" algn="l">
              <a:spcBef>
                <a:spcPts val="427"/>
              </a:spcBef>
              <a:spcAft>
                <a:spcPts val="0"/>
              </a:spcAft>
              <a:buClr>
                <a:srgbClr val="303132"/>
              </a:buClr>
              <a:buSzPts val="2133"/>
              <a:buFont typeface="Arial"/>
              <a:buNone/>
              <a:defRPr sz="2133" b="1"/>
            </a:lvl6pPr>
            <a:lvl7pPr marL="3200400" lvl="6" indent="-228600" algn="l">
              <a:spcBef>
                <a:spcPts val="427"/>
              </a:spcBef>
              <a:spcAft>
                <a:spcPts val="0"/>
              </a:spcAft>
              <a:buClr>
                <a:srgbClr val="303132"/>
              </a:buClr>
              <a:buSzPts val="2133"/>
              <a:buFont typeface="Arial"/>
              <a:buNone/>
              <a:defRPr sz="2133" b="1"/>
            </a:lvl7pPr>
            <a:lvl8pPr marL="3657600" lvl="7" indent="-228600" algn="l">
              <a:spcBef>
                <a:spcPts val="427"/>
              </a:spcBef>
              <a:spcAft>
                <a:spcPts val="0"/>
              </a:spcAft>
              <a:buClr>
                <a:srgbClr val="303132"/>
              </a:buClr>
              <a:buSzPts val="2133"/>
              <a:buFont typeface="Arial"/>
              <a:buNone/>
              <a:defRPr sz="2133" b="1"/>
            </a:lvl8pPr>
            <a:lvl9pPr marL="4114800" lvl="8" indent="-228600" algn="l">
              <a:spcBef>
                <a:spcPts val="427"/>
              </a:spcBef>
              <a:spcAft>
                <a:spcPts val="0"/>
              </a:spcAft>
              <a:buClr>
                <a:srgbClr val="303132"/>
              </a:buClr>
              <a:buSzPts val="2133"/>
              <a:buFont typeface="Arial"/>
              <a:buNone/>
              <a:defRPr sz="2133" b="1"/>
            </a:lvl9pPr>
          </a:lstStyle>
          <a:p>
            <a:endParaRPr/>
          </a:p>
        </p:txBody>
      </p:sp>
      <p:sp>
        <p:nvSpPr>
          <p:cNvPr id="28" name="Google Shape;28;p14"/>
          <p:cNvSpPr txBox="1">
            <a:spLocks noGrp="1"/>
          </p:cNvSpPr>
          <p:nvPr>
            <p:ph type="body" idx="4"/>
          </p:nvPr>
        </p:nvSpPr>
        <p:spPr>
          <a:xfrm>
            <a:off x="6192011" y="2205368"/>
            <a:ext cx="5760640" cy="3719909"/>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303132"/>
              </a:buClr>
              <a:buSzPts val="2400"/>
              <a:buChar char="•"/>
              <a:defRPr sz="2400"/>
            </a:lvl1pPr>
            <a:lvl2pPr marL="914400" lvl="1" indent="-364045" algn="l">
              <a:spcBef>
                <a:spcPts val="427"/>
              </a:spcBef>
              <a:spcAft>
                <a:spcPts val="0"/>
              </a:spcAft>
              <a:buClr>
                <a:srgbClr val="303132"/>
              </a:buClr>
              <a:buSzPts val="2133"/>
              <a:buChar char="‒"/>
              <a:defRPr sz="2133"/>
            </a:lvl2pPr>
            <a:lvl3pPr marL="1371600" lvl="2" indent="-364045" algn="l">
              <a:spcBef>
                <a:spcPts val="427"/>
              </a:spcBef>
              <a:spcAft>
                <a:spcPts val="0"/>
              </a:spcAft>
              <a:buClr>
                <a:srgbClr val="303132"/>
              </a:buClr>
              <a:buSzPts val="2133"/>
              <a:buFont typeface="Arial"/>
              <a:buChar char="–"/>
              <a:defRPr sz="2133"/>
            </a:lvl3pPr>
            <a:lvl4pPr marL="1828800" lvl="3" indent="-347154" algn="l">
              <a:spcBef>
                <a:spcPts val="373"/>
              </a:spcBef>
              <a:spcAft>
                <a:spcPts val="0"/>
              </a:spcAft>
              <a:buClr>
                <a:srgbClr val="303132"/>
              </a:buClr>
              <a:buSzPts val="1867"/>
              <a:buFont typeface="Arial"/>
              <a:buChar char="–"/>
              <a:defRPr sz="1867"/>
            </a:lvl4pPr>
            <a:lvl5pPr marL="2286000" lvl="4" indent="-347154" algn="l">
              <a:spcBef>
                <a:spcPts val="373"/>
              </a:spcBef>
              <a:spcAft>
                <a:spcPts val="0"/>
              </a:spcAft>
              <a:buClr>
                <a:srgbClr val="303132"/>
              </a:buClr>
              <a:buSzPts val="1867"/>
              <a:buFont typeface="Arial"/>
              <a:buChar char="–"/>
              <a:defRPr sz="1867"/>
            </a:lvl5pPr>
            <a:lvl6pPr marL="2743200" lvl="5" indent="-364045" algn="l">
              <a:spcBef>
                <a:spcPts val="427"/>
              </a:spcBef>
              <a:spcAft>
                <a:spcPts val="0"/>
              </a:spcAft>
              <a:buClr>
                <a:srgbClr val="303132"/>
              </a:buClr>
              <a:buSzPts val="2133"/>
              <a:buFont typeface="Arial"/>
              <a:buChar char="–"/>
              <a:defRPr sz="2133"/>
            </a:lvl6pPr>
            <a:lvl7pPr marL="3200400" lvl="6" indent="-364045" algn="l">
              <a:spcBef>
                <a:spcPts val="427"/>
              </a:spcBef>
              <a:spcAft>
                <a:spcPts val="0"/>
              </a:spcAft>
              <a:buClr>
                <a:srgbClr val="303132"/>
              </a:buClr>
              <a:buSzPts val="2133"/>
              <a:buFont typeface="Arial"/>
              <a:buChar char="–"/>
              <a:defRPr sz="2133"/>
            </a:lvl7pPr>
            <a:lvl8pPr marL="3657600" lvl="7" indent="-364045" algn="l">
              <a:spcBef>
                <a:spcPts val="427"/>
              </a:spcBef>
              <a:spcAft>
                <a:spcPts val="0"/>
              </a:spcAft>
              <a:buClr>
                <a:srgbClr val="303132"/>
              </a:buClr>
              <a:buSzPts val="2133"/>
              <a:buFont typeface="Arial"/>
              <a:buChar char="–"/>
              <a:defRPr sz="2133"/>
            </a:lvl8pPr>
            <a:lvl9pPr marL="4114800" lvl="8" indent="-364045" algn="l">
              <a:spcBef>
                <a:spcPts val="427"/>
              </a:spcBef>
              <a:spcAft>
                <a:spcPts val="0"/>
              </a:spcAft>
              <a:buClr>
                <a:srgbClr val="303132"/>
              </a:buClr>
              <a:buSzPts val="2133"/>
              <a:buFont typeface="Arial"/>
              <a:buChar char="–"/>
              <a:defRPr sz="2133"/>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15"/>
          <p:cNvSpPr txBox="1">
            <a:spLocks noGrp="1"/>
          </p:cNvSpPr>
          <p:nvPr>
            <p:ph type="title"/>
          </p:nvPr>
        </p:nvSpPr>
        <p:spPr>
          <a:xfrm>
            <a:off x="239350" y="609600"/>
            <a:ext cx="11713301"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4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1"/>
        <p:cNvGrpSpPr/>
        <p:nvPr/>
      </p:nvGrpSpPr>
      <p:grpSpPr>
        <a:xfrm>
          <a:off x="0" y="0"/>
          <a:ext cx="0" cy="0"/>
          <a:chOff x="0" y="0"/>
          <a:chExt cx="0" cy="0"/>
        </a:xfrm>
      </p:grpSpPr>
      <p:sp>
        <p:nvSpPr>
          <p:cNvPr id="32" name="Google Shape;32;p16"/>
          <p:cNvSpPr txBox="1">
            <a:spLocks noGrp="1"/>
          </p:cNvSpPr>
          <p:nvPr>
            <p:ph type="title"/>
          </p:nvPr>
        </p:nvSpPr>
        <p:spPr>
          <a:xfrm>
            <a:off x="609602" y="548681"/>
            <a:ext cx="4011084" cy="88642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667"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 name="Google Shape;33;p16"/>
          <p:cNvSpPr txBox="1">
            <a:spLocks noGrp="1"/>
          </p:cNvSpPr>
          <p:nvPr>
            <p:ph type="body" idx="1"/>
          </p:nvPr>
        </p:nvSpPr>
        <p:spPr>
          <a:xfrm>
            <a:off x="4766733" y="548681"/>
            <a:ext cx="6815667" cy="5577483"/>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303132"/>
              </a:buClr>
              <a:buSzPts val="2400"/>
              <a:buChar char="•"/>
              <a:defRPr sz="2400"/>
            </a:lvl1pPr>
            <a:lvl2pPr marL="914400" lvl="1" indent="-364045" algn="l">
              <a:spcBef>
                <a:spcPts val="427"/>
              </a:spcBef>
              <a:spcAft>
                <a:spcPts val="0"/>
              </a:spcAft>
              <a:buClr>
                <a:srgbClr val="303132"/>
              </a:buClr>
              <a:buSzPts val="2133"/>
              <a:buChar char="‒"/>
              <a:defRPr sz="2133"/>
            </a:lvl2pPr>
            <a:lvl3pPr marL="1371600" lvl="2" indent="-364045" algn="l">
              <a:spcBef>
                <a:spcPts val="427"/>
              </a:spcBef>
              <a:spcAft>
                <a:spcPts val="0"/>
              </a:spcAft>
              <a:buClr>
                <a:srgbClr val="303132"/>
              </a:buClr>
              <a:buSzPts val="2133"/>
              <a:buFont typeface="Arial"/>
              <a:buChar char="–"/>
              <a:defRPr sz="2133"/>
            </a:lvl3pPr>
            <a:lvl4pPr marL="1828800" lvl="3" indent="-347154" algn="l">
              <a:spcBef>
                <a:spcPts val="373"/>
              </a:spcBef>
              <a:spcAft>
                <a:spcPts val="0"/>
              </a:spcAft>
              <a:buClr>
                <a:srgbClr val="303132"/>
              </a:buClr>
              <a:buSzPts val="1867"/>
              <a:buFont typeface="Arial"/>
              <a:buChar char="–"/>
              <a:defRPr sz="1867"/>
            </a:lvl4pPr>
            <a:lvl5pPr marL="2286000" lvl="4" indent="-347154" algn="l">
              <a:spcBef>
                <a:spcPts val="373"/>
              </a:spcBef>
              <a:spcAft>
                <a:spcPts val="0"/>
              </a:spcAft>
              <a:buClr>
                <a:srgbClr val="303132"/>
              </a:buClr>
              <a:buSzPts val="1867"/>
              <a:buFont typeface="Arial"/>
              <a:buChar char="–"/>
              <a:defRPr sz="1867"/>
            </a:lvl5pPr>
            <a:lvl6pPr marL="2743200" lvl="5" indent="-397954" algn="l">
              <a:spcBef>
                <a:spcPts val="533"/>
              </a:spcBef>
              <a:spcAft>
                <a:spcPts val="0"/>
              </a:spcAft>
              <a:buClr>
                <a:srgbClr val="303132"/>
              </a:buClr>
              <a:buSzPts val="2667"/>
              <a:buFont typeface="Arial"/>
              <a:buChar char="–"/>
              <a:defRPr sz="2667"/>
            </a:lvl6pPr>
            <a:lvl7pPr marL="3200400" lvl="6" indent="-397954" algn="l">
              <a:spcBef>
                <a:spcPts val="533"/>
              </a:spcBef>
              <a:spcAft>
                <a:spcPts val="0"/>
              </a:spcAft>
              <a:buClr>
                <a:srgbClr val="303132"/>
              </a:buClr>
              <a:buSzPts val="2667"/>
              <a:buFont typeface="Arial"/>
              <a:buChar char="–"/>
              <a:defRPr sz="2667"/>
            </a:lvl7pPr>
            <a:lvl8pPr marL="3657600" lvl="7" indent="-397954" algn="l">
              <a:spcBef>
                <a:spcPts val="533"/>
              </a:spcBef>
              <a:spcAft>
                <a:spcPts val="0"/>
              </a:spcAft>
              <a:buClr>
                <a:srgbClr val="303132"/>
              </a:buClr>
              <a:buSzPts val="2667"/>
              <a:buFont typeface="Arial"/>
              <a:buChar char="–"/>
              <a:defRPr sz="2667"/>
            </a:lvl8pPr>
            <a:lvl9pPr marL="4114800" lvl="8" indent="-397954" algn="l">
              <a:spcBef>
                <a:spcPts val="533"/>
              </a:spcBef>
              <a:spcAft>
                <a:spcPts val="0"/>
              </a:spcAft>
              <a:buClr>
                <a:srgbClr val="303132"/>
              </a:buClr>
              <a:buSzPts val="2667"/>
              <a:buFont typeface="Arial"/>
              <a:buChar char="–"/>
              <a:defRPr sz="2667"/>
            </a:lvl9pPr>
          </a:lstStyle>
          <a:p>
            <a:endParaRPr/>
          </a:p>
        </p:txBody>
      </p:sp>
      <p:sp>
        <p:nvSpPr>
          <p:cNvPr id="34" name="Google Shape;34;p16"/>
          <p:cNvSpPr txBox="1">
            <a:spLocks noGrp="1"/>
          </p:cNvSpPr>
          <p:nvPr>
            <p:ph type="body" idx="2"/>
          </p:nvPr>
        </p:nvSpPr>
        <p:spPr>
          <a:xfrm>
            <a:off x="609602" y="1435102"/>
            <a:ext cx="4011084" cy="4691063"/>
          </a:xfrm>
          <a:prstGeom prst="rect">
            <a:avLst/>
          </a:prstGeom>
          <a:noFill/>
          <a:ln>
            <a:noFill/>
          </a:ln>
        </p:spPr>
        <p:txBody>
          <a:bodyPr spcFirstLastPara="1" wrap="square" lIns="91425" tIns="45700" rIns="91425" bIns="45700" anchor="t" anchorCtr="0">
            <a:noAutofit/>
          </a:bodyPr>
          <a:lstStyle>
            <a:lvl1pPr marL="457200" lvl="0" indent="-228600" algn="l">
              <a:spcBef>
                <a:spcPts val="373"/>
              </a:spcBef>
              <a:spcAft>
                <a:spcPts val="0"/>
              </a:spcAft>
              <a:buClr>
                <a:srgbClr val="303132"/>
              </a:buClr>
              <a:buSzPts val="1867"/>
              <a:buNone/>
              <a:defRPr sz="1867"/>
            </a:lvl1pPr>
            <a:lvl2pPr marL="914400" lvl="1" indent="-228600" algn="l">
              <a:spcBef>
                <a:spcPts val="320"/>
              </a:spcBef>
              <a:spcAft>
                <a:spcPts val="0"/>
              </a:spcAft>
              <a:buClr>
                <a:srgbClr val="303132"/>
              </a:buClr>
              <a:buSzPts val="1600"/>
              <a:buNone/>
              <a:defRPr sz="1600"/>
            </a:lvl2pPr>
            <a:lvl3pPr marL="1371600" lvl="2" indent="-228600" algn="l">
              <a:spcBef>
                <a:spcPts val="267"/>
              </a:spcBef>
              <a:spcAft>
                <a:spcPts val="0"/>
              </a:spcAft>
              <a:buClr>
                <a:srgbClr val="303132"/>
              </a:buClr>
              <a:buSzPts val="1333"/>
              <a:buFont typeface="Arial"/>
              <a:buNone/>
              <a:defRPr sz="1333"/>
            </a:lvl3pPr>
            <a:lvl4pPr marL="1828800" lvl="3" indent="-228600" algn="l">
              <a:spcBef>
                <a:spcPts val="240"/>
              </a:spcBef>
              <a:spcAft>
                <a:spcPts val="0"/>
              </a:spcAft>
              <a:buClr>
                <a:srgbClr val="303132"/>
              </a:buClr>
              <a:buSzPts val="1200"/>
              <a:buFont typeface="Arial"/>
              <a:buNone/>
              <a:defRPr sz="1200"/>
            </a:lvl4pPr>
            <a:lvl5pPr marL="2286000" lvl="4" indent="-228600" algn="l">
              <a:spcBef>
                <a:spcPts val="240"/>
              </a:spcBef>
              <a:spcAft>
                <a:spcPts val="0"/>
              </a:spcAft>
              <a:buClr>
                <a:srgbClr val="303132"/>
              </a:buClr>
              <a:buSzPts val="1200"/>
              <a:buFont typeface="Arial"/>
              <a:buNone/>
              <a:defRPr sz="1200"/>
            </a:lvl5pPr>
            <a:lvl6pPr marL="2743200" lvl="5" indent="-228600" algn="l">
              <a:spcBef>
                <a:spcPts val="240"/>
              </a:spcBef>
              <a:spcAft>
                <a:spcPts val="0"/>
              </a:spcAft>
              <a:buClr>
                <a:srgbClr val="303132"/>
              </a:buClr>
              <a:buSzPts val="1200"/>
              <a:buFont typeface="Arial"/>
              <a:buNone/>
              <a:defRPr sz="1200"/>
            </a:lvl6pPr>
            <a:lvl7pPr marL="3200400" lvl="6" indent="-228600" algn="l">
              <a:spcBef>
                <a:spcPts val="240"/>
              </a:spcBef>
              <a:spcAft>
                <a:spcPts val="0"/>
              </a:spcAft>
              <a:buClr>
                <a:srgbClr val="303132"/>
              </a:buClr>
              <a:buSzPts val="1200"/>
              <a:buFont typeface="Arial"/>
              <a:buNone/>
              <a:defRPr sz="1200"/>
            </a:lvl7pPr>
            <a:lvl8pPr marL="3657600" lvl="7" indent="-228600" algn="l">
              <a:spcBef>
                <a:spcPts val="240"/>
              </a:spcBef>
              <a:spcAft>
                <a:spcPts val="0"/>
              </a:spcAft>
              <a:buClr>
                <a:srgbClr val="303132"/>
              </a:buClr>
              <a:buSzPts val="1200"/>
              <a:buFont typeface="Arial"/>
              <a:buNone/>
              <a:defRPr sz="1200"/>
            </a:lvl8pPr>
            <a:lvl9pPr marL="4114800" lvl="8" indent="-228600" algn="l">
              <a:spcBef>
                <a:spcPts val="240"/>
              </a:spcBef>
              <a:spcAft>
                <a:spcPts val="0"/>
              </a:spcAft>
              <a:buClr>
                <a:srgbClr val="303132"/>
              </a:buClr>
              <a:buSzPts val="1200"/>
              <a:buFont typeface="Arial"/>
              <a:buNone/>
              <a:defRPr sz="12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5"/>
        <p:cNvGrpSpPr/>
        <p:nvPr/>
      </p:nvGrpSpPr>
      <p:grpSpPr>
        <a:xfrm>
          <a:off x="0" y="0"/>
          <a:ext cx="0" cy="0"/>
          <a:chOff x="0" y="0"/>
          <a:chExt cx="0" cy="0"/>
        </a:xfrm>
      </p:grpSpPr>
      <p:sp>
        <p:nvSpPr>
          <p:cNvPr id="36" name="Google Shape;36;p17"/>
          <p:cNvSpPr txBox="1">
            <a:spLocks noGrp="1"/>
          </p:cNvSpPr>
          <p:nvPr>
            <p:ph type="title"/>
          </p:nvPr>
        </p:nvSpPr>
        <p:spPr>
          <a:xfrm>
            <a:off x="2389717" y="4800600"/>
            <a:ext cx="7315200" cy="566739"/>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667"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17"/>
          <p:cNvSpPr>
            <a:spLocks noGrp="1"/>
          </p:cNvSpPr>
          <p:nvPr>
            <p:ph type="pic" idx="2"/>
          </p:nvPr>
        </p:nvSpPr>
        <p:spPr>
          <a:xfrm>
            <a:off x="2389717" y="612775"/>
            <a:ext cx="7315200" cy="4114800"/>
          </a:xfrm>
          <a:prstGeom prst="rect">
            <a:avLst/>
          </a:prstGeom>
          <a:noFill/>
          <a:ln>
            <a:noFill/>
          </a:ln>
        </p:spPr>
      </p:sp>
      <p:sp>
        <p:nvSpPr>
          <p:cNvPr id="38" name="Google Shape;38;p17"/>
          <p:cNvSpPr txBox="1">
            <a:spLocks noGrp="1"/>
          </p:cNvSpPr>
          <p:nvPr>
            <p:ph type="body" idx="1"/>
          </p:nvPr>
        </p:nvSpPr>
        <p:spPr>
          <a:xfrm>
            <a:off x="2389717" y="5367338"/>
            <a:ext cx="7315200" cy="653951"/>
          </a:xfrm>
          <a:prstGeom prst="rect">
            <a:avLst/>
          </a:prstGeom>
          <a:noFill/>
          <a:ln>
            <a:noFill/>
          </a:ln>
        </p:spPr>
        <p:txBody>
          <a:bodyPr spcFirstLastPara="1" wrap="square" lIns="91425" tIns="45700" rIns="91425" bIns="45700" anchor="t" anchorCtr="0">
            <a:noAutofit/>
          </a:bodyPr>
          <a:lstStyle>
            <a:lvl1pPr marL="457200" lvl="0" indent="-228600" algn="l">
              <a:spcBef>
                <a:spcPts val="373"/>
              </a:spcBef>
              <a:spcAft>
                <a:spcPts val="0"/>
              </a:spcAft>
              <a:buClr>
                <a:srgbClr val="303132"/>
              </a:buClr>
              <a:buSzPts val="1867"/>
              <a:buNone/>
              <a:defRPr sz="1867"/>
            </a:lvl1pPr>
            <a:lvl2pPr marL="914400" lvl="1" indent="-228600" algn="l">
              <a:spcBef>
                <a:spcPts val="320"/>
              </a:spcBef>
              <a:spcAft>
                <a:spcPts val="0"/>
              </a:spcAft>
              <a:buClr>
                <a:srgbClr val="303132"/>
              </a:buClr>
              <a:buSzPts val="1600"/>
              <a:buNone/>
              <a:defRPr sz="1600"/>
            </a:lvl2pPr>
            <a:lvl3pPr marL="1371600" lvl="2" indent="-228600" algn="l">
              <a:spcBef>
                <a:spcPts val="267"/>
              </a:spcBef>
              <a:spcAft>
                <a:spcPts val="0"/>
              </a:spcAft>
              <a:buClr>
                <a:srgbClr val="303132"/>
              </a:buClr>
              <a:buSzPts val="1333"/>
              <a:buFont typeface="Arial"/>
              <a:buNone/>
              <a:defRPr sz="1333"/>
            </a:lvl3pPr>
            <a:lvl4pPr marL="1828800" lvl="3" indent="-228600" algn="l">
              <a:spcBef>
                <a:spcPts val="240"/>
              </a:spcBef>
              <a:spcAft>
                <a:spcPts val="0"/>
              </a:spcAft>
              <a:buClr>
                <a:srgbClr val="303132"/>
              </a:buClr>
              <a:buSzPts val="1200"/>
              <a:buFont typeface="Arial"/>
              <a:buNone/>
              <a:defRPr sz="1200"/>
            </a:lvl4pPr>
            <a:lvl5pPr marL="2286000" lvl="4" indent="-228600" algn="l">
              <a:spcBef>
                <a:spcPts val="240"/>
              </a:spcBef>
              <a:spcAft>
                <a:spcPts val="0"/>
              </a:spcAft>
              <a:buClr>
                <a:srgbClr val="303132"/>
              </a:buClr>
              <a:buSzPts val="1200"/>
              <a:buFont typeface="Arial"/>
              <a:buNone/>
              <a:defRPr sz="1200"/>
            </a:lvl5pPr>
            <a:lvl6pPr marL="2743200" lvl="5" indent="-228600" algn="l">
              <a:spcBef>
                <a:spcPts val="240"/>
              </a:spcBef>
              <a:spcAft>
                <a:spcPts val="0"/>
              </a:spcAft>
              <a:buClr>
                <a:srgbClr val="303132"/>
              </a:buClr>
              <a:buSzPts val="1200"/>
              <a:buFont typeface="Arial"/>
              <a:buNone/>
              <a:defRPr sz="1200"/>
            </a:lvl6pPr>
            <a:lvl7pPr marL="3200400" lvl="6" indent="-228600" algn="l">
              <a:spcBef>
                <a:spcPts val="240"/>
              </a:spcBef>
              <a:spcAft>
                <a:spcPts val="0"/>
              </a:spcAft>
              <a:buClr>
                <a:srgbClr val="303132"/>
              </a:buClr>
              <a:buSzPts val="1200"/>
              <a:buFont typeface="Arial"/>
              <a:buNone/>
              <a:defRPr sz="1200"/>
            </a:lvl7pPr>
            <a:lvl8pPr marL="3657600" lvl="7" indent="-228600" algn="l">
              <a:spcBef>
                <a:spcPts val="240"/>
              </a:spcBef>
              <a:spcAft>
                <a:spcPts val="0"/>
              </a:spcAft>
              <a:buClr>
                <a:srgbClr val="303132"/>
              </a:buClr>
              <a:buSzPts val="1200"/>
              <a:buFont typeface="Arial"/>
              <a:buNone/>
              <a:defRPr sz="1200"/>
            </a:lvl8pPr>
            <a:lvl9pPr marL="4114800" lvl="8" indent="-228600" algn="l">
              <a:spcBef>
                <a:spcPts val="240"/>
              </a:spcBef>
              <a:spcAft>
                <a:spcPts val="0"/>
              </a:spcAft>
              <a:buClr>
                <a:srgbClr val="303132"/>
              </a:buClr>
              <a:buSzPts val="1200"/>
              <a:buFont typeface="Arial"/>
              <a:buNone/>
              <a:defRPr sz="12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9"/>
        <p:cNvGrpSpPr/>
        <p:nvPr/>
      </p:nvGrpSpPr>
      <p:grpSpPr>
        <a:xfrm>
          <a:off x="0" y="0"/>
          <a:ext cx="0" cy="0"/>
          <a:chOff x="0" y="0"/>
          <a:chExt cx="0" cy="0"/>
        </a:xfrm>
      </p:grpSpPr>
      <p:sp>
        <p:nvSpPr>
          <p:cNvPr id="40" name="Google Shape;40;p18"/>
          <p:cNvSpPr txBox="1">
            <a:spLocks noGrp="1"/>
          </p:cNvSpPr>
          <p:nvPr>
            <p:ph type="title"/>
          </p:nvPr>
        </p:nvSpPr>
        <p:spPr>
          <a:xfrm>
            <a:off x="239350" y="609600"/>
            <a:ext cx="11713301"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1" name="Google Shape;41;p18"/>
          <p:cNvSpPr txBox="1">
            <a:spLocks noGrp="1"/>
          </p:cNvSpPr>
          <p:nvPr>
            <p:ph type="body" idx="1"/>
          </p:nvPr>
        </p:nvSpPr>
        <p:spPr>
          <a:xfrm rot="5400000">
            <a:off x="4114801" y="-1894250"/>
            <a:ext cx="3962400" cy="11713301"/>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rgbClr val="303132"/>
              </a:buClr>
              <a:buSzPts val="1800"/>
              <a:buChar char="•"/>
              <a:defRPr/>
            </a:lvl1pPr>
            <a:lvl2pPr marL="914400" lvl="1" indent="-342900" algn="l">
              <a:spcBef>
                <a:spcPts val="360"/>
              </a:spcBef>
              <a:spcAft>
                <a:spcPts val="0"/>
              </a:spcAft>
              <a:buClr>
                <a:srgbClr val="303132"/>
              </a:buClr>
              <a:buSzPts val="1800"/>
              <a:buChar char="‒"/>
              <a:defRPr/>
            </a:lvl2pPr>
            <a:lvl3pPr marL="1371600" lvl="2" indent="-342900" algn="l">
              <a:spcBef>
                <a:spcPts val="360"/>
              </a:spcBef>
              <a:spcAft>
                <a:spcPts val="0"/>
              </a:spcAft>
              <a:buClr>
                <a:srgbClr val="303132"/>
              </a:buClr>
              <a:buSzPts val="1800"/>
              <a:buChar char="–"/>
              <a:defRPr/>
            </a:lvl3pPr>
            <a:lvl4pPr marL="1828800" lvl="3" indent="-342900" algn="l">
              <a:spcBef>
                <a:spcPts val="360"/>
              </a:spcBef>
              <a:spcAft>
                <a:spcPts val="0"/>
              </a:spcAft>
              <a:buClr>
                <a:srgbClr val="303132"/>
              </a:buClr>
              <a:buSzPts val="1800"/>
              <a:buChar char="–"/>
              <a:defRPr/>
            </a:lvl4pPr>
            <a:lvl5pPr marL="2286000" lvl="4" indent="-342900" algn="l">
              <a:spcBef>
                <a:spcPts val="360"/>
              </a:spcBef>
              <a:spcAft>
                <a:spcPts val="0"/>
              </a:spcAft>
              <a:buClr>
                <a:srgbClr val="303132"/>
              </a:buClr>
              <a:buSzPts val="1800"/>
              <a:buChar char="–"/>
              <a:defRPr/>
            </a:lvl5pPr>
            <a:lvl6pPr marL="2743200" lvl="5" indent="-342900" algn="l">
              <a:spcBef>
                <a:spcPts val="360"/>
              </a:spcBef>
              <a:spcAft>
                <a:spcPts val="0"/>
              </a:spcAft>
              <a:buClr>
                <a:srgbClr val="303132"/>
              </a:buClr>
              <a:buSzPts val="1800"/>
              <a:buChar char="–"/>
              <a:defRPr/>
            </a:lvl6pPr>
            <a:lvl7pPr marL="3200400" lvl="6" indent="-342900" algn="l">
              <a:spcBef>
                <a:spcPts val="360"/>
              </a:spcBef>
              <a:spcAft>
                <a:spcPts val="0"/>
              </a:spcAft>
              <a:buClr>
                <a:srgbClr val="303132"/>
              </a:buClr>
              <a:buSzPts val="1800"/>
              <a:buChar char="–"/>
              <a:defRPr/>
            </a:lvl7pPr>
            <a:lvl8pPr marL="3657600" lvl="7" indent="-342900" algn="l">
              <a:spcBef>
                <a:spcPts val="360"/>
              </a:spcBef>
              <a:spcAft>
                <a:spcPts val="0"/>
              </a:spcAft>
              <a:buClr>
                <a:srgbClr val="303132"/>
              </a:buClr>
              <a:buSzPts val="1800"/>
              <a:buChar char="–"/>
              <a:defRPr/>
            </a:lvl8pPr>
            <a:lvl9pPr marL="4114800" lvl="8" indent="-342900" algn="l">
              <a:spcBef>
                <a:spcPts val="360"/>
              </a:spcBef>
              <a:spcAft>
                <a:spcPts val="0"/>
              </a:spcAft>
              <a:buClr>
                <a:srgbClr val="303132"/>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5.jp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10" Type="http://schemas.openxmlformats.org/officeDocument/2006/relationships/image" Target="../media/image5.jpg"/><Relationship Id="rId4" Type="http://schemas.openxmlformats.org/officeDocument/2006/relationships/slideLayout" Target="../slideLayouts/slideLayout20.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239350" y="609600"/>
            <a:ext cx="11713301" cy="1143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800" b="1" i="0" u="none" strike="noStrike" cap="none">
                <a:solidFill>
                  <a:srgbClr val="0099E3"/>
                </a:solidFill>
                <a:latin typeface="Arial"/>
                <a:ea typeface="Arial"/>
                <a:cs typeface="Arial"/>
                <a:sym typeface="Arial"/>
              </a:defRPr>
            </a:lvl1pPr>
            <a:lvl2pPr marR="0" lvl="1"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2pPr>
            <a:lvl3pPr marR="0" lvl="2"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3pPr>
            <a:lvl4pPr marR="0" lvl="3"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4pPr>
            <a:lvl5pPr marR="0" lvl="4"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5pPr>
            <a:lvl6pPr marR="0" lvl="5"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6pPr>
            <a:lvl7pPr marR="0" lvl="6"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7pPr>
            <a:lvl8pPr marR="0" lvl="7"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8pPr>
            <a:lvl9pPr marR="0" lvl="8" algn="ctr" rtl="0">
              <a:spcBef>
                <a:spcPts val="0"/>
              </a:spcBef>
              <a:spcAft>
                <a:spcPts val="0"/>
              </a:spcAft>
              <a:buSzPts val="1400"/>
              <a:buNone/>
              <a:defRPr sz="5867" b="1" i="0" u="none" strike="noStrike" cap="none">
                <a:solidFill>
                  <a:srgbClr val="2A5686"/>
                </a:solidFill>
                <a:latin typeface="Verdana"/>
                <a:ea typeface="Verdana"/>
                <a:cs typeface="Verdana"/>
                <a:sym typeface="Verdana"/>
              </a:defRPr>
            </a:lvl9pPr>
          </a:lstStyle>
          <a:p>
            <a:endParaRPr/>
          </a:p>
        </p:txBody>
      </p:sp>
      <p:sp>
        <p:nvSpPr>
          <p:cNvPr id="11" name="Google Shape;11;p7"/>
          <p:cNvSpPr txBox="1">
            <a:spLocks noGrp="1"/>
          </p:cNvSpPr>
          <p:nvPr>
            <p:ph type="body" idx="1"/>
          </p:nvPr>
        </p:nvSpPr>
        <p:spPr>
          <a:xfrm>
            <a:off x="239350" y="1981200"/>
            <a:ext cx="11713301" cy="3962400"/>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rgbClr val="303132"/>
              </a:buClr>
              <a:buSzPts val="2400"/>
              <a:buFont typeface="Arial"/>
              <a:buChar char="•"/>
              <a:defRPr sz="2400" b="0" i="0" u="none" strike="noStrike" cap="none">
                <a:solidFill>
                  <a:srgbClr val="303132"/>
                </a:solidFill>
                <a:latin typeface="Arial"/>
                <a:ea typeface="Arial"/>
                <a:cs typeface="Arial"/>
                <a:sym typeface="Arial"/>
              </a:defRPr>
            </a:lvl1pPr>
            <a:lvl2pPr marL="914400" marR="0" lvl="1" indent="-364045" algn="l" rtl="0">
              <a:spcBef>
                <a:spcPts val="427"/>
              </a:spcBef>
              <a:spcAft>
                <a:spcPts val="0"/>
              </a:spcAft>
              <a:buClr>
                <a:srgbClr val="303132"/>
              </a:buClr>
              <a:buSzPts val="2133"/>
              <a:buFont typeface="Arial"/>
              <a:buChar char="‒"/>
              <a:defRPr sz="2133" b="0" i="0" u="none" strike="noStrike" cap="none">
                <a:solidFill>
                  <a:srgbClr val="303132"/>
                </a:solidFill>
                <a:latin typeface="Arial"/>
                <a:ea typeface="Arial"/>
                <a:cs typeface="Arial"/>
                <a:sym typeface="Arial"/>
              </a:defRPr>
            </a:lvl2pPr>
            <a:lvl3pPr marL="1371600" marR="0" lvl="2" indent="-364045" algn="l" rtl="0">
              <a:spcBef>
                <a:spcPts val="427"/>
              </a:spcBef>
              <a:spcAft>
                <a:spcPts val="0"/>
              </a:spcAft>
              <a:buClr>
                <a:srgbClr val="303132"/>
              </a:buClr>
              <a:buSzPts val="2133"/>
              <a:buFont typeface="Arial"/>
              <a:buChar char="–"/>
              <a:defRPr sz="2133" b="0" i="0" u="none" strike="noStrike" cap="none">
                <a:solidFill>
                  <a:srgbClr val="303132"/>
                </a:solidFill>
                <a:latin typeface="Arial"/>
                <a:ea typeface="Arial"/>
                <a:cs typeface="Arial"/>
                <a:sym typeface="Arial"/>
              </a:defRPr>
            </a:lvl3pPr>
            <a:lvl4pPr marL="1828800" marR="0" lvl="3" indent="-347154" algn="l" rtl="0">
              <a:spcBef>
                <a:spcPts val="373"/>
              </a:spcBef>
              <a:spcAft>
                <a:spcPts val="0"/>
              </a:spcAft>
              <a:buClr>
                <a:srgbClr val="303132"/>
              </a:buClr>
              <a:buSzPts val="1867"/>
              <a:buFont typeface="Arial"/>
              <a:buChar char="–"/>
              <a:defRPr sz="1867" b="0" i="0" u="none" strike="noStrike" cap="none">
                <a:solidFill>
                  <a:srgbClr val="303132"/>
                </a:solidFill>
                <a:latin typeface="Arial"/>
                <a:ea typeface="Arial"/>
                <a:cs typeface="Arial"/>
                <a:sym typeface="Arial"/>
              </a:defRPr>
            </a:lvl4pPr>
            <a:lvl5pPr marL="2286000" marR="0" lvl="4" indent="-347154" algn="l" rtl="0">
              <a:spcBef>
                <a:spcPts val="373"/>
              </a:spcBef>
              <a:spcAft>
                <a:spcPts val="0"/>
              </a:spcAft>
              <a:buClr>
                <a:srgbClr val="303132"/>
              </a:buClr>
              <a:buSzPts val="1867"/>
              <a:buFont typeface="Arial"/>
              <a:buChar char="–"/>
              <a:defRPr sz="1867" b="0" i="0" u="none" strike="noStrike" cap="none">
                <a:solidFill>
                  <a:srgbClr val="303132"/>
                </a:solidFill>
                <a:latin typeface="Arial"/>
                <a:ea typeface="Arial"/>
                <a:cs typeface="Arial"/>
                <a:sym typeface="Arial"/>
              </a:defRPr>
            </a:lvl5pPr>
            <a:lvl6pPr marL="2743200" marR="0" lvl="5" indent="-397954" algn="l" rtl="0">
              <a:spcBef>
                <a:spcPts val="533"/>
              </a:spcBef>
              <a:spcAft>
                <a:spcPts val="0"/>
              </a:spcAft>
              <a:buClr>
                <a:srgbClr val="303132"/>
              </a:buClr>
              <a:buSzPts val="2667"/>
              <a:buFont typeface="Arial"/>
              <a:buChar char="–"/>
              <a:defRPr sz="2667" b="0" i="0" u="none" strike="noStrike" cap="none">
                <a:solidFill>
                  <a:srgbClr val="303132"/>
                </a:solidFill>
                <a:latin typeface="Arial"/>
                <a:ea typeface="Arial"/>
                <a:cs typeface="Arial"/>
                <a:sym typeface="Arial"/>
              </a:defRPr>
            </a:lvl6pPr>
            <a:lvl7pPr marL="3200400" marR="0" lvl="6" indent="-397954" algn="l" rtl="0">
              <a:spcBef>
                <a:spcPts val="533"/>
              </a:spcBef>
              <a:spcAft>
                <a:spcPts val="0"/>
              </a:spcAft>
              <a:buClr>
                <a:srgbClr val="303132"/>
              </a:buClr>
              <a:buSzPts val="2667"/>
              <a:buFont typeface="Arial"/>
              <a:buChar char="–"/>
              <a:defRPr sz="2667" b="0" i="0" u="none" strike="noStrike" cap="none">
                <a:solidFill>
                  <a:srgbClr val="303132"/>
                </a:solidFill>
                <a:latin typeface="Arial"/>
                <a:ea typeface="Arial"/>
                <a:cs typeface="Arial"/>
                <a:sym typeface="Arial"/>
              </a:defRPr>
            </a:lvl7pPr>
            <a:lvl8pPr marL="3657600" marR="0" lvl="7" indent="-397954" algn="l" rtl="0">
              <a:spcBef>
                <a:spcPts val="533"/>
              </a:spcBef>
              <a:spcAft>
                <a:spcPts val="0"/>
              </a:spcAft>
              <a:buClr>
                <a:srgbClr val="303132"/>
              </a:buClr>
              <a:buSzPts val="2667"/>
              <a:buFont typeface="Arial"/>
              <a:buChar char="–"/>
              <a:defRPr sz="2667" b="0" i="0" u="none" strike="noStrike" cap="none">
                <a:solidFill>
                  <a:srgbClr val="303132"/>
                </a:solidFill>
                <a:latin typeface="Arial"/>
                <a:ea typeface="Arial"/>
                <a:cs typeface="Arial"/>
                <a:sym typeface="Arial"/>
              </a:defRPr>
            </a:lvl8pPr>
            <a:lvl9pPr marL="4114800" marR="0" lvl="8" indent="-397954" algn="l" rtl="0">
              <a:spcBef>
                <a:spcPts val="533"/>
              </a:spcBef>
              <a:spcAft>
                <a:spcPts val="0"/>
              </a:spcAft>
              <a:buClr>
                <a:srgbClr val="303132"/>
              </a:buClr>
              <a:buSzPts val="2667"/>
              <a:buFont typeface="Arial"/>
              <a:buChar char="–"/>
              <a:defRPr sz="2667" b="0" i="0" u="none" strike="noStrike" cap="none">
                <a:solidFill>
                  <a:srgbClr val="303132"/>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6">
            <a:alphaModFix/>
          </a:blip>
          <a:stretch>
            <a:fillRect/>
          </a:stretch>
        </a:blipFill>
        <a:effectLst/>
      </p:bgPr>
    </p:bg>
    <p:spTree>
      <p:nvGrpSpPr>
        <p:cNvPr id="1" name="Shape 50"/>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10">
            <a:alphaModFix/>
          </a:blip>
          <a:stretch>
            <a:fillRect/>
          </a:stretch>
        </a:blipFill>
        <a:effectLst/>
      </p:bgPr>
    </p:bg>
    <p:spTree>
      <p:nvGrpSpPr>
        <p:cNvPr id="1" name="Shape 66"/>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pic>
        <p:nvPicPr>
          <p:cNvPr id="101" name="Google Shape;101;p1"/>
          <p:cNvPicPr preferRelativeResize="0"/>
          <p:nvPr/>
        </p:nvPicPr>
        <p:blipFill rotWithShape="1">
          <a:blip r:embed="rId3">
            <a:alphaModFix/>
          </a:blip>
          <a:srcRect/>
          <a:stretch/>
        </p:blipFill>
        <p:spPr>
          <a:xfrm>
            <a:off x="0" y="0"/>
            <a:ext cx="10617200" cy="6858000"/>
          </a:xfrm>
          <a:prstGeom prst="rect">
            <a:avLst/>
          </a:prstGeom>
          <a:noFill/>
          <a:ln>
            <a:noFill/>
          </a:ln>
        </p:spPr>
      </p:pic>
      <p:sp>
        <p:nvSpPr>
          <p:cNvPr id="102" name="Google Shape;102;p1"/>
          <p:cNvSpPr txBox="1"/>
          <p:nvPr/>
        </p:nvSpPr>
        <p:spPr>
          <a:xfrm>
            <a:off x="247663" y="1371337"/>
            <a:ext cx="7279200" cy="1600800"/>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AU" sz="3200" b="1">
                <a:solidFill>
                  <a:srgbClr val="FFFFFF"/>
                </a:solidFill>
              </a:rPr>
              <a:t>Barwon Schools</a:t>
            </a:r>
            <a:r>
              <a:rPr lang="en-AU" sz="3200" b="1" i="0" u="none" strike="noStrike" cap="none">
                <a:solidFill>
                  <a:srgbClr val="FFFFFF"/>
                </a:solidFill>
                <a:latin typeface="Arial"/>
                <a:ea typeface="Arial"/>
                <a:cs typeface="Arial"/>
                <a:sym typeface="Arial"/>
              </a:rPr>
              <a:t> </a:t>
            </a:r>
            <a:r>
              <a:rPr lang="en-AU" sz="2667" b="0" i="0" u="none" strike="noStrike" cap="none">
                <a:solidFill>
                  <a:schemeClr val="dk1"/>
                </a:solidFill>
                <a:latin typeface="Arial"/>
                <a:ea typeface="Arial"/>
                <a:cs typeface="Arial"/>
                <a:sym typeface="Arial"/>
              </a:rPr>
              <a:t> </a:t>
            </a:r>
            <a:endParaRPr sz="1800" b="0" i="0" u="none" strike="noStrike" cap="none">
              <a:solidFill>
                <a:schemeClr val="dk1"/>
              </a:solidFill>
              <a:latin typeface="Arial"/>
              <a:ea typeface="Arial"/>
              <a:cs typeface="Arial"/>
              <a:sym typeface="Arial"/>
            </a:endParaRPr>
          </a:p>
          <a:p>
            <a:pPr marL="0" marR="0" lvl="0" indent="0" algn="l" rtl="0">
              <a:spcBef>
                <a:spcPts val="0"/>
              </a:spcBef>
              <a:spcAft>
                <a:spcPts val="0"/>
              </a:spcAft>
              <a:buNone/>
            </a:pPr>
            <a:endParaRPr sz="2400" b="1" i="0" u="none" strike="noStrike" cap="none">
              <a:solidFill>
                <a:srgbClr val="FFFFFF"/>
              </a:solidFill>
              <a:latin typeface="Arial"/>
              <a:ea typeface="Arial"/>
              <a:cs typeface="Arial"/>
              <a:sym typeface="Arial"/>
            </a:endParaRPr>
          </a:p>
          <a:p>
            <a:pPr marL="0" marR="0" lvl="0" indent="0" algn="l" rtl="0">
              <a:spcBef>
                <a:spcPts val="0"/>
              </a:spcBef>
              <a:spcAft>
                <a:spcPts val="0"/>
              </a:spcAft>
              <a:buNone/>
            </a:pPr>
            <a:endParaRPr sz="2400" b="1" i="0" u="none" strike="noStrike" cap="none">
              <a:solidFill>
                <a:srgbClr val="FFFFFF"/>
              </a:solidFill>
              <a:latin typeface="Arial"/>
              <a:ea typeface="Arial"/>
              <a:cs typeface="Arial"/>
              <a:sym typeface="Arial"/>
            </a:endParaRPr>
          </a:p>
          <a:p>
            <a:pPr marL="0" marR="0" lvl="0" indent="0" algn="l" rtl="0">
              <a:spcBef>
                <a:spcPts val="0"/>
              </a:spcBef>
              <a:spcAft>
                <a:spcPts val="0"/>
              </a:spcAft>
              <a:buNone/>
            </a:pPr>
            <a:r>
              <a:rPr lang="en-AU" sz="2400" b="1" i="0" u="none" strike="noStrike" cap="none">
                <a:solidFill>
                  <a:srgbClr val="FFFFFF"/>
                </a:solidFill>
                <a:latin typeface="Arial"/>
                <a:ea typeface="Arial"/>
                <a:cs typeface="Arial"/>
                <a:sym typeface="Arial"/>
              </a:rPr>
              <a:t>Micro Rubric Assessment Model </a:t>
            </a:r>
            <a:endParaRPr sz="1800" b="0" i="0" u="none" strike="noStrike" cap="none">
              <a:solidFill>
                <a:schemeClr val="dk1"/>
              </a:solidFill>
              <a:latin typeface="Arial"/>
              <a:ea typeface="Arial"/>
              <a:cs typeface="Arial"/>
              <a:sym typeface="Arial"/>
            </a:endParaRPr>
          </a:p>
        </p:txBody>
      </p:sp>
      <p:pic>
        <p:nvPicPr>
          <p:cNvPr id="103" name="Google Shape;103;p1"/>
          <p:cNvPicPr preferRelativeResize="0"/>
          <p:nvPr/>
        </p:nvPicPr>
        <p:blipFill rotWithShape="1">
          <a:blip r:embed="rId4">
            <a:alphaModFix/>
          </a:blip>
          <a:srcRect/>
          <a:stretch/>
        </p:blipFill>
        <p:spPr>
          <a:xfrm>
            <a:off x="539553" y="483519"/>
            <a:ext cx="2698503" cy="41599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
          <p:cNvSpPr txBox="1">
            <a:spLocks noGrp="1"/>
          </p:cNvSpPr>
          <p:nvPr>
            <p:ph type="title"/>
          </p:nvPr>
        </p:nvSpPr>
        <p:spPr>
          <a:xfrm>
            <a:off x="219302" y="233305"/>
            <a:ext cx="10849205" cy="105611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4267"/>
              <a:buFont typeface="Arial"/>
              <a:buNone/>
            </a:pPr>
            <a:r>
              <a:rPr lang="en-AU" sz="4267">
                <a:latin typeface="Arial"/>
                <a:ea typeface="Arial"/>
                <a:cs typeface="Arial"/>
                <a:sym typeface="Arial"/>
              </a:rPr>
              <a:t>What is a micro rubric? </a:t>
            </a:r>
            <a:endParaRPr sz="4267"/>
          </a:p>
        </p:txBody>
      </p:sp>
      <p:sp>
        <p:nvSpPr>
          <p:cNvPr id="110" name="Google Shape;110;p2"/>
          <p:cNvSpPr txBox="1">
            <a:spLocks noGrp="1"/>
          </p:cNvSpPr>
          <p:nvPr>
            <p:ph type="body" idx="1"/>
          </p:nvPr>
        </p:nvSpPr>
        <p:spPr>
          <a:xfrm>
            <a:off x="623392" y="1826684"/>
            <a:ext cx="10753195" cy="2632105"/>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rgbClr val="434343"/>
              </a:buClr>
              <a:buSzPts val="1400"/>
              <a:buNone/>
            </a:pPr>
            <a:r>
              <a:rPr lang="en-AU" sz="1400" b="0" i="0" u="none" strike="noStrike">
                <a:solidFill>
                  <a:srgbClr val="434343"/>
                </a:solidFill>
              </a:rPr>
              <a:t>A </a:t>
            </a:r>
            <a:r>
              <a:rPr lang="en-AU" sz="1400" b="1" i="0" u="none" strike="noStrike">
                <a:solidFill>
                  <a:srgbClr val="434343"/>
                </a:solidFill>
              </a:rPr>
              <a:t>micro rubric</a:t>
            </a:r>
            <a:r>
              <a:rPr lang="en-AU" sz="1400" b="0" i="0" u="none" strike="noStrike">
                <a:solidFill>
                  <a:srgbClr val="434343"/>
                </a:solidFill>
              </a:rPr>
              <a:t> is a checkpoint at the end of each learning activity. </a:t>
            </a:r>
            <a:r>
              <a:rPr lang="en-AU" sz="1400">
                <a:solidFill>
                  <a:srgbClr val="434343"/>
                </a:solidFill>
              </a:rPr>
              <a:t>A</a:t>
            </a:r>
            <a:r>
              <a:rPr lang="en-AU" sz="1400" b="0" i="0" u="none" strike="noStrike">
                <a:solidFill>
                  <a:srgbClr val="434343"/>
                </a:solidFill>
              </a:rPr>
              <a:t> micro-rubric explains what a student needs to do, </a:t>
            </a:r>
            <a:r>
              <a:rPr lang="en-AU" sz="1400">
                <a:solidFill>
                  <a:srgbClr val="434343"/>
                </a:solidFill>
              </a:rPr>
              <a:t>requires</a:t>
            </a:r>
            <a:r>
              <a:rPr lang="en-AU" sz="1400" b="0" i="0" u="none" strike="noStrike">
                <a:solidFill>
                  <a:srgbClr val="434343"/>
                </a:solidFill>
              </a:rPr>
              <a:t> them to reflect on their own learning and assess the quality </a:t>
            </a:r>
            <a:r>
              <a:rPr lang="en-AU" sz="1400">
                <a:solidFill>
                  <a:srgbClr val="434343"/>
                </a:solidFill>
              </a:rPr>
              <a:t>of the learning they have demonstrated</a:t>
            </a:r>
            <a:r>
              <a:rPr lang="en-AU" sz="1400" b="0" i="0" u="none" strike="noStrike">
                <a:solidFill>
                  <a:srgbClr val="434343"/>
                </a:solidFill>
              </a:rPr>
              <a:t>. The student </a:t>
            </a:r>
            <a:r>
              <a:rPr lang="en-AU" sz="1400" b="1" i="0" u="none" strike="noStrike">
                <a:solidFill>
                  <a:srgbClr val="434343"/>
                </a:solidFill>
              </a:rPr>
              <a:t>‘self’</a:t>
            </a:r>
            <a:r>
              <a:rPr lang="en-AU" sz="1400" b="0" i="0" u="none" strike="noStrike">
                <a:solidFill>
                  <a:srgbClr val="434343"/>
                </a:solidFill>
              </a:rPr>
              <a:t> reflection is followed by a ‘</a:t>
            </a:r>
            <a:r>
              <a:rPr lang="en-AU" sz="1400" b="1" i="0" u="none" strike="noStrike">
                <a:solidFill>
                  <a:srgbClr val="434343"/>
                </a:solidFill>
              </a:rPr>
              <a:t>teacher’</a:t>
            </a:r>
            <a:r>
              <a:rPr lang="en-AU" sz="1400" b="0" i="0" u="none" strike="noStrike">
                <a:solidFill>
                  <a:srgbClr val="434343"/>
                </a:solidFill>
              </a:rPr>
              <a:t> assessment.</a:t>
            </a:r>
            <a:endParaRPr sz="1400" b="0"/>
          </a:p>
          <a:p>
            <a:pPr marL="0" lvl="0" indent="0" algn="l" rtl="0">
              <a:lnSpc>
                <a:spcPct val="190500"/>
              </a:lnSpc>
              <a:spcBef>
                <a:spcPts val="1000"/>
              </a:spcBef>
              <a:spcAft>
                <a:spcPts val="0"/>
              </a:spcAft>
              <a:buClr>
                <a:srgbClr val="003D58"/>
              </a:buClr>
              <a:buSzPts val="1400"/>
              <a:buNone/>
            </a:pPr>
            <a:endParaRPr sz="1400" b="0" i="0" u="none" strike="noStrike">
              <a:solidFill>
                <a:srgbClr val="434343"/>
              </a:solidFill>
            </a:endParaRPr>
          </a:p>
          <a:p>
            <a:pPr marL="0" lvl="0" indent="0" algn="l" rtl="0">
              <a:lnSpc>
                <a:spcPct val="190500"/>
              </a:lnSpc>
              <a:spcBef>
                <a:spcPts val="1800"/>
              </a:spcBef>
              <a:spcAft>
                <a:spcPts val="0"/>
              </a:spcAft>
              <a:buClr>
                <a:srgbClr val="003D58"/>
              </a:buClr>
              <a:buSzPts val="1400"/>
              <a:buNone/>
            </a:pPr>
            <a:endParaRPr sz="1400">
              <a:solidFill>
                <a:srgbClr val="434343"/>
              </a:solidFill>
            </a:endParaRPr>
          </a:p>
          <a:p>
            <a:pPr marL="0" lvl="0" indent="0" algn="l" rtl="0">
              <a:lnSpc>
                <a:spcPct val="190500"/>
              </a:lnSpc>
              <a:spcBef>
                <a:spcPts val="1800"/>
              </a:spcBef>
              <a:spcAft>
                <a:spcPts val="0"/>
              </a:spcAft>
              <a:buClr>
                <a:srgbClr val="003D58"/>
              </a:buClr>
              <a:buSzPts val="1400"/>
              <a:buNone/>
            </a:pPr>
            <a:endParaRPr sz="1400" b="0" i="0" u="none" strike="noStrike">
              <a:solidFill>
                <a:srgbClr val="434343"/>
              </a:solidFill>
            </a:endParaRPr>
          </a:p>
        </p:txBody>
      </p:sp>
      <p:pic>
        <p:nvPicPr>
          <p:cNvPr id="111" name="Google Shape;111;p2" descr="A screenshot of a computer"/>
          <p:cNvPicPr preferRelativeResize="0"/>
          <p:nvPr/>
        </p:nvPicPr>
        <p:blipFill rotWithShape="1">
          <a:blip r:embed="rId3">
            <a:alphaModFix/>
          </a:blip>
          <a:srcRect/>
          <a:stretch/>
        </p:blipFill>
        <p:spPr>
          <a:xfrm>
            <a:off x="2642616" y="2648014"/>
            <a:ext cx="6172200" cy="326815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3"/>
          <p:cNvSpPr txBox="1">
            <a:spLocks noGrp="1"/>
          </p:cNvSpPr>
          <p:nvPr>
            <p:ph type="title"/>
          </p:nvPr>
        </p:nvSpPr>
        <p:spPr>
          <a:xfrm>
            <a:off x="219302" y="233305"/>
            <a:ext cx="10849205" cy="105611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4000"/>
              <a:buFont typeface="Arial"/>
              <a:buNone/>
            </a:pPr>
            <a:r>
              <a:rPr lang="en-AU" sz="4000">
                <a:latin typeface="Arial"/>
                <a:ea typeface="Arial"/>
                <a:cs typeface="Arial"/>
                <a:sym typeface="Arial"/>
              </a:rPr>
              <a:t>What are the features of a micro rubric? </a:t>
            </a:r>
            <a:endParaRPr sz="4000"/>
          </a:p>
        </p:txBody>
      </p:sp>
      <p:sp>
        <p:nvSpPr>
          <p:cNvPr id="118" name="Google Shape;118;p3"/>
          <p:cNvSpPr txBox="1">
            <a:spLocks noGrp="1"/>
          </p:cNvSpPr>
          <p:nvPr>
            <p:ph type="body" idx="1"/>
          </p:nvPr>
        </p:nvSpPr>
        <p:spPr>
          <a:xfrm>
            <a:off x="623392" y="1826684"/>
            <a:ext cx="10753195" cy="2632105"/>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0" tIns="0" rIns="0" bIns="0" anchor="t" anchorCtr="0">
            <a:noAutofit/>
          </a:bodyPr>
          <a:lstStyle/>
          <a:p>
            <a:pPr marL="0" lvl="0" indent="0" algn="l" rtl="0">
              <a:lnSpc>
                <a:spcPct val="190500"/>
              </a:lnSpc>
              <a:spcBef>
                <a:spcPts val="0"/>
              </a:spcBef>
              <a:spcAft>
                <a:spcPts val="0"/>
              </a:spcAft>
              <a:buClr>
                <a:srgbClr val="003D58"/>
              </a:buClr>
              <a:buSzPts val="1400"/>
              <a:buNone/>
            </a:pPr>
            <a:endParaRPr sz="1400" b="0" i="0" u="none" strike="noStrike" dirty="0">
              <a:solidFill>
                <a:srgbClr val="434343"/>
              </a:solidFill>
            </a:endParaRPr>
          </a:p>
          <a:p>
            <a:pPr marL="0" lvl="0" indent="0" algn="l" rtl="0">
              <a:lnSpc>
                <a:spcPct val="190500"/>
              </a:lnSpc>
              <a:spcBef>
                <a:spcPts val="1800"/>
              </a:spcBef>
              <a:spcAft>
                <a:spcPts val="0"/>
              </a:spcAft>
              <a:buClr>
                <a:srgbClr val="003D58"/>
              </a:buClr>
              <a:buSzPts val="1400"/>
              <a:buNone/>
            </a:pPr>
            <a:endParaRPr sz="1400" dirty="0">
              <a:solidFill>
                <a:srgbClr val="434343"/>
              </a:solidFill>
            </a:endParaRPr>
          </a:p>
          <a:p>
            <a:pPr marL="0" lvl="0" indent="0" algn="l" rtl="0">
              <a:lnSpc>
                <a:spcPct val="190500"/>
              </a:lnSpc>
              <a:spcBef>
                <a:spcPts val="1800"/>
              </a:spcBef>
              <a:spcAft>
                <a:spcPts val="0"/>
              </a:spcAft>
              <a:buClr>
                <a:srgbClr val="003D58"/>
              </a:buClr>
              <a:buSzPts val="1400"/>
              <a:buNone/>
            </a:pPr>
            <a:endParaRPr sz="1400" b="0" i="0" u="none" strike="noStrike" dirty="0">
              <a:solidFill>
                <a:srgbClr val="434343"/>
              </a:solidFill>
            </a:endParaRPr>
          </a:p>
          <a:p>
            <a:pPr marL="0" lvl="0" indent="0" algn="l" rtl="0">
              <a:lnSpc>
                <a:spcPct val="222250"/>
              </a:lnSpc>
              <a:spcBef>
                <a:spcPts val="1800"/>
              </a:spcBef>
              <a:spcAft>
                <a:spcPts val="0"/>
              </a:spcAft>
              <a:buClr>
                <a:srgbClr val="003D58"/>
              </a:buClr>
              <a:buSzPts val="1200"/>
              <a:buNone/>
            </a:pPr>
            <a:endParaRPr sz="1200" b="0" i="0" u="none" strike="noStrike" dirty="0">
              <a:solidFill>
                <a:srgbClr val="434343"/>
              </a:solidFill>
            </a:endParaRPr>
          </a:p>
          <a:p>
            <a:pPr marL="0" lvl="0" indent="0" algn="l" rtl="0">
              <a:lnSpc>
                <a:spcPct val="100000"/>
              </a:lnSpc>
              <a:spcBef>
                <a:spcPts val="1800"/>
              </a:spcBef>
              <a:spcAft>
                <a:spcPts val="0"/>
              </a:spcAft>
              <a:buClr>
                <a:srgbClr val="434343"/>
              </a:buClr>
              <a:buSzPts val="1200"/>
              <a:buNone/>
            </a:pPr>
            <a:r>
              <a:rPr lang="en-AU" sz="1200" b="0" i="0" u="none" strike="noStrike" dirty="0">
                <a:solidFill>
                  <a:srgbClr val="434343"/>
                </a:solidFill>
                <a:latin typeface="Calibri"/>
                <a:ea typeface="Calibri"/>
                <a:cs typeface="Calibri"/>
                <a:sym typeface="Calibri"/>
              </a:rPr>
              <a:t>The micro rubric contains 5 levels </a:t>
            </a:r>
            <a:r>
              <a:rPr lang="en-AU" sz="1200" dirty="0">
                <a:solidFill>
                  <a:srgbClr val="434343"/>
                </a:solidFill>
                <a:latin typeface="Calibri"/>
                <a:ea typeface="Calibri"/>
                <a:cs typeface="Calibri"/>
                <a:sym typeface="Calibri"/>
              </a:rPr>
              <a:t>starting at</a:t>
            </a:r>
            <a:r>
              <a:rPr lang="en-AU" sz="1200" b="0" i="0" u="none" strike="noStrike" dirty="0">
                <a:solidFill>
                  <a:srgbClr val="434343"/>
                </a:solidFill>
                <a:latin typeface="Calibri"/>
                <a:ea typeface="Calibri"/>
                <a:cs typeface="Calibri"/>
                <a:sym typeface="Calibri"/>
              </a:rPr>
              <a:t> ‘Not Submitted’ through to ‘Excelling’. </a:t>
            </a:r>
            <a:endParaRPr dirty="0"/>
          </a:p>
          <a:p>
            <a:pPr marL="0" lvl="0" indent="0" algn="l" rtl="0">
              <a:lnSpc>
                <a:spcPct val="100000"/>
              </a:lnSpc>
              <a:spcBef>
                <a:spcPts val="1800"/>
              </a:spcBef>
              <a:spcAft>
                <a:spcPts val="0"/>
              </a:spcAft>
              <a:buClr>
                <a:srgbClr val="434343"/>
              </a:buClr>
              <a:buSzPts val="1200"/>
              <a:buNone/>
            </a:pPr>
            <a:r>
              <a:rPr lang="en-AU" sz="1200" b="0" i="0" u="none" strike="noStrike" dirty="0">
                <a:solidFill>
                  <a:srgbClr val="434343"/>
                </a:solidFill>
                <a:latin typeface="Calibri"/>
                <a:ea typeface="Calibri"/>
                <a:cs typeface="Calibri"/>
                <a:sym typeface="Calibri"/>
              </a:rPr>
              <a:t>‘Not submitted’ and ‘Beginning’ levels are considered as not yet satisfactory and require further evidence of </a:t>
            </a:r>
            <a:r>
              <a:rPr lang="en-AU" sz="1200" dirty="0">
                <a:solidFill>
                  <a:srgbClr val="434343"/>
                </a:solidFill>
                <a:latin typeface="Calibri"/>
                <a:ea typeface="Calibri"/>
                <a:cs typeface="Calibri"/>
                <a:sym typeface="Calibri"/>
              </a:rPr>
              <a:t>student</a:t>
            </a:r>
            <a:r>
              <a:rPr lang="en-AU" sz="1200" b="0" i="0" u="none" strike="noStrike" dirty="0">
                <a:solidFill>
                  <a:srgbClr val="434343"/>
                </a:solidFill>
                <a:latin typeface="Calibri"/>
                <a:ea typeface="Calibri"/>
                <a:cs typeface="Calibri"/>
                <a:sym typeface="Calibri"/>
              </a:rPr>
              <a:t> learning. ‘Consolidating’, ‘Achieving’ and ‘Excelling’ levels are all satisfactory levels but outline varying degrees of the </a:t>
            </a:r>
            <a:r>
              <a:rPr lang="en-AU" sz="1200" b="1" i="0" u="none" strike="noStrike" dirty="0">
                <a:solidFill>
                  <a:srgbClr val="434343"/>
                </a:solidFill>
                <a:latin typeface="Calibri"/>
                <a:ea typeface="Calibri"/>
                <a:cs typeface="Calibri"/>
                <a:sym typeface="Calibri"/>
              </a:rPr>
              <a:t>quality </a:t>
            </a:r>
            <a:r>
              <a:rPr lang="en-AU" sz="1200" i="0" u="none" strike="noStrike" dirty="0">
                <a:solidFill>
                  <a:srgbClr val="434343"/>
                </a:solidFill>
                <a:latin typeface="Calibri"/>
                <a:ea typeface="Calibri"/>
                <a:cs typeface="Calibri"/>
                <a:sym typeface="Calibri"/>
              </a:rPr>
              <a:t>of </a:t>
            </a:r>
            <a:r>
              <a:rPr lang="en-AU" sz="1200" dirty="0">
                <a:solidFill>
                  <a:srgbClr val="434343"/>
                </a:solidFill>
                <a:latin typeface="Calibri"/>
                <a:ea typeface="Calibri"/>
                <a:cs typeface="Calibri"/>
                <a:sym typeface="Calibri"/>
              </a:rPr>
              <a:t>the</a:t>
            </a:r>
            <a:r>
              <a:rPr lang="en-AU" sz="1200" i="0" u="none" strike="noStrike" dirty="0">
                <a:solidFill>
                  <a:srgbClr val="434343"/>
                </a:solidFill>
                <a:latin typeface="Calibri"/>
                <a:ea typeface="Calibri"/>
                <a:cs typeface="Calibri"/>
                <a:sym typeface="Calibri"/>
              </a:rPr>
              <a:t> </a:t>
            </a:r>
            <a:r>
              <a:rPr lang="en-AU" sz="1200" dirty="0">
                <a:solidFill>
                  <a:srgbClr val="434343"/>
                </a:solidFill>
                <a:latin typeface="Calibri"/>
                <a:ea typeface="Calibri"/>
                <a:cs typeface="Calibri"/>
                <a:sym typeface="Calibri"/>
              </a:rPr>
              <a:t>student learning</a:t>
            </a:r>
            <a:r>
              <a:rPr lang="en-AU" sz="1200" b="0" i="0" u="none" strike="noStrike" dirty="0">
                <a:solidFill>
                  <a:srgbClr val="434343"/>
                </a:solidFill>
                <a:latin typeface="Calibri"/>
                <a:ea typeface="Calibri"/>
                <a:cs typeface="Calibri"/>
                <a:sym typeface="Calibri"/>
              </a:rPr>
              <a:t>. </a:t>
            </a:r>
            <a:endParaRPr sz="1200" dirty="0">
              <a:solidFill>
                <a:srgbClr val="434343"/>
              </a:solidFill>
            </a:endParaRPr>
          </a:p>
          <a:p>
            <a:pPr marL="0" lvl="0" indent="0" algn="l" rtl="0">
              <a:lnSpc>
                <a:spcPct val="100000"/>
              </a:lnSpc>
              <a:spcBef>
                <a:spcPts val="1800"/>
              </a:spcBef>
              <a:spcAft>
                <a:spcPts val="0"/>
              </a:spcAft>
              <a:buClr>
                <a:srgbClr val="434343"/>
              </a:buClr>
              <a:buSzPts val="1200"/>
              <a:buNone/>
            </a:pPr>
            <a:r>
              <a:rPr lang="en-AU" sz="1200" dirty="0">
                <a:solidFill>
                  <a:srgbClr val="434343"/>
                </a:solidFill>
                <a:latin typeface="Calibri"/>
                <a:ea typeface="Calibri"/>
                <a:cs typeface="Calibri"/>
                <a:sym typeface="Calibri"/>
              </a:rPr>
              <a:t>Criteria within a micro rubric is attached to a specific key knowledge or key skill within a learning outcome</a:t>
            </a:r>
            <a:r>
              <a:rPr lang="en-AU" sz="1200" b="0" i="0" u="none" strike="noStrike" dirty="0">
                <a:solidFill>
                  <a:srgbClr val="434343"/>
                </a:solidFill>
                <a:latin typeface="Calibri"/>
                <a:ea typeface="Calibri"/>
                <a:cs typeface="Calibri"/>
                <a:sym typeface="Calibri"/>
              </a:rPr>
              <a:t>. </a:t>
            </a:r>
            <a:r>
              <a:rPr lang="en-AU" sz="1200" dirty="0">
                <a:solidFill>
                  <a:srgbClr val="434343"/>
                </a:solidFill>
                <a:latin typeface="Calibri"/>
                <a:ea typeface="Calibri"/>
                <a:cs typeface="Calibri"/>
                <a:sym typeface="Calibri"/>
              </a:rPr>
              <a:t>M</a:t>
            </a:r>
            <a:r>
              <a:rPr lang="en-AU" sz="1200" b="0" i="0" u="none" strike="noStrike" dirty="0">
                <a:solidFill>
                  <a:srgbClr val="434343"/>
                </a:solidFill>
                <a:latin typeface="Calibri"/>
                <a:ea typeface="Calibri"/>
                <a:cs typeface="Calibri"/>
                <a:sym typeface="Calibri"/>
              </a:rPr>
              <a:t>icro rubric criteria from a range of learning activities is collected as evidence to support the teacher to make an informed decision if the student has satisfactorily demonstrated evidence of the overall learning outcome statement. </a:t>
            </a:r>
            <a:endParaRPr sz="1200" dirty="0"/>
          </a:p>
        </p:txBody>
      </p:sp>
      <p:pic>
        <p:nvPicPr>
          <p:cNvPr id="119" name="Google Shape;119;p3" descr="A screenshot of a computer"/>
          <p:cNvPicPr preferRelativeResize="0"/>
          <p:nvPr/>
        </p:nvPicPr>
        <p:blipFill rotWithShape="1">
          <a:blip r:embed="rId3">
            <a:alphaModFix/>
          </a:blip>
          <a:srcRect/>
          <a:stretch/>
        </p:blipFill>
        <p:spPr>
          <a:xfrm>
            <a:off x="2624328" y="1379384"/>
            <a:ext cx="6172200" cy="2954872"/>
          </a:xfrm>
          <a:prstGeom prst="rect">
            <a:avLst/>
          </a:prstGeom>
          <a:noFill/>
          <a:ln>
            <a:noFill/>
          </a:ln>
        </p:spPr>
      </p:pic>
      <p:sp>
        <p:nvSpPr>
          <p:cNvPr id="120" name="Google Shape;120;p3"/>
          <p:cNvSpPr/>
          <p:nvPr/>
        </p:nvSpPr>
        <p:spPr>
          <a:xfrm>
            <a:off x="2624328" y="2606040"/>
            <a:ext cx="2386584" cy="1508760"/>
          </a:xfrm>
          <a:prstGeom prst="rect">
            <a:avLst/>
          </a:prstGeom>
          <a:noFill/>
          <a:ln w="571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21" name="Google Shape;121;p3"/>
          <p:cNvSpPr/>
          <p:nvPr/>
        </p:nvSpPr>
        <p:spPr>
          <a:xfrm>
            <a:off x="5010912" y="2606040"/>
            <a:ext cx="3785616" cy="1508760"/>
          </a:xfrm>
          <a:prstGeom prst="rect">
            <a:avLst/>
          </a:prstGeom>
          <a:noFill/>
          <a:ln w="571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cxnSp>
        <p:nvCxnSpPr>
          <p:cNvPr id="122" name="Google Shape;122;p3"/>
          <p:cNvCxnSpPr/>
          <p:nvPr/>
        </p:nvCxnSpPr>
        <p:spPr>
          <a:xfrm rot="10800000" flipH="1">
            <a:off x="2176272" y="3415706"/>
            <a:ext cx="489204" cy="10246"/>
          </a:xfrm>
          <a:prstGeom prst="straightConnector1">
            <a:avLst/>
          </a:prstGeom>
          <a:noFill/>
          <a:ln w="57150" cap="flat" cmpd="sng">
            <a:solidFill>
              <a:schemeClr val="dk1"/>
            </a:solidFill>
            <a:prstDash val="solid"/>
            <a:miter lim="800000"/>
            <a:headEnd type="none" w="sm" len="sm"/>
            <a:tailEnd type="none" w="sm" len="sm"/>
          </a:ln>
        </p:spPr>
      </p:cxnSp>
      <p:cxnSp>
        <p:nvCxnSpPr>
          <p:cNvPr id="123" name="Google Shape;123;p3"/>
          <p:cNvCxnSpPr/>
          <p:nvPr/>
        </p:nvCxnSpPr>
        <p:spPr>
          <a:xfrm>
            <a:off x="8796528" y="3436198"/>
            <a:ext cx="448056" cy="1946"/>
          </a:xfrm>
          <a:prstGeom prst="straightConnector1">
            <a:avLst/>
          </a:prstGeom>
          <a:noFill/>
          <a:ln w="57150" cap="flat" cmpd="sng">
            <a:solidFill>
              <a:schemeClr val="dk1"/>
            </a:solidFill>
            <a:prstDash val="solid"/>
            <a:miter lim="800000"/>
            <a:headEnd type="none" w="sm" len="sm"/>
            <a:tailEnd type="none" w="sm" len="sm"/>
          </a:ln>
        </p:spPr>
      </p:cxnSp>
      <p:sp>
        <p:nvSpPr>
          <p:cNvPr id="124" name="Google Shape;124;p3"/>
          <p:cNvSpPr/>
          <p:nvPr/>
        </p:nvSpPr>
        <p:spPr>
          <a:xfrm>
            <a:off x="786530" y="3216742"/>
            <a:ext cx="1426464" cy="43891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AU" sz="1400" b="1" i="0" u="none" strike="noStrike" cap="none">
                <a:solidFill>
                  <a:schemeClr val="dk1"/>
                </a:solidFill>
                <a:latin typeface="Arial"/>
                <a:ea typeface="Arial"/>
                <a:cs typeface="Arial"/>
                <a:sym typeface="Arial"/>
              </a:rPr>
              <a:t>Not Satisfactory</a:t>
            </a:r>
            <a:endParaRPr/>
          </a:p>
        </p:txBody>
      </p:sp>
      <p:sp>
        <p:nvSpPr>
          <p:cNvPr id="125" name="Google Shape;125;p3"/>
          <p:cNvSpPr/>
          <p:nvPr/>
        </p:nvSpPr>
        <p:spPr>
          <a:xfrm>
            <a:off x="9244584" y="3196250"/>
            <a:ext cx="1426464" cy="43891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AU" sz="1400" b="1" i="0" u="none" strike="noStrike" cap="none">
                <a:solidFill>
                  <a:schemeClr val="dk1"/>
                </a:solidFill>
                <a:latin typeface="Arial"/>
                <a:ea typeface="Arial"/>
                <a:cs typeface="Arial"/>
                <a:sym typeface="Arial"/>
              </a:rPr>
              <a:t>Satisfactory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txBox="1">
            <a:spLocks noGrp="1"/>
          </p:cNvSpPr>
          <p:nvPr>
            <p:ph type="title"/>
          </p:nvPr>
        </p:nvSpPr>
        <p:spPr>
          <a:xfrm>
            <a:off x="623392" y="452669"/>
            <a:ext cx="10849205" cy="105611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900"/>
              <a:buFont typeface="Arial"/>
              <a:buNone/>
            </a:pPr>
            <a:r>
              <a:rPr lang="en-AU"/>
              <a:t>Student instructions for how to use micro rubrics.  </a:t>
            </a:r>
            <a:endParaRPr/>
          </a:p>
        </p:txBody>
      </p:sp>
      <p:sp>
        <p:nvSpPr>
          <p:cNvPr id="131" name="Google Shape;131;p4"/>
          <p:cNvSpPr txBox="1">
            <a:spLocks noGrp="1"/>
          </p:cNvSpPr>
          <p:nvPr>
            <p:ph type="body" idx="1"/>
          </p:nvPr>
        </p:nvSpPr>
        <p:spPr>
          <a:xfrm>
            <a:off x="378034" y="5022701"/>
            <a:ext cx="10753195" cy="1254614"/>
          </a:xfrm>
          <a:prstGeom prst="rect">
            <a:avLst/>
          </a:prstGeom>
          <a:noFill/>
          <a:ln>
            <a:noFill/>
          </a:ln>
        </p:spPr>
        <p:txBody>
          <a:bodyPr spcFirstLastPara="1" wrap="square" lIns="0" tIns="0" rIns="0" bIns="0" anchor="t" anchorCtr="0">
            <a:noAutofit/>
          </a:bodyPr>
          <a:lstStyle/>
          <a:p>
            <a:pPr marL="0" lvl="0" indent="-76200" algn="l" rtl="0">
              <a:lnSpc>
                <a:spcPct val="100000"/>
              </a:lnSpc>
              <a:spcBef>
                <a:spcPts val="0"/>
              </a:spcBef>
              <a:spcAft>
                <a:spcPts val="0"/>
              </a:spcAft>
              <a:buClr>
                <a:srgbClr val="2B2B2B"/>
              </a:buClr>
              <a:buSzPts val="1200"/>
              <a:buFont typeface="Calibri"/>
              <a:buAutoNum type="arabicPeriod"/>
            </a:pPr>
            <a:r>
              <a:rPr lang="en-AU" sz="1200" b="0" i="0" u="none" strike="noStrike">
                <a:solidFill>
                  <a:srgbClr val="2B2B2B"/>
                </a:solidFill>
              </a:rPr>
              <a:t>Read the micro rubric before you start the task. </a:t>
            </a:r>
            <a:endParaRPr/>
          </a:p>
          <a:p>
            <a:pPr marL="0" lvl="0" indent="-76200" algn="l" rtl="0">
              <a:lnSpc>
                <a:spcPct val="100000"/>
              </a:lnSpc>
              <a:spcBef>
                <a:spcPts val="0"/>
              </a:spcBef>
              <a:spcAft>
                <a:spcPts val="0"/>
              </a:spcAft>
              <a:buClr>
                <a:srgbClr val="2B2B2B"/>
              </a:buClr>
              <a:buSzPts val="1200"/>
              <a:buFont typeface="Calibri"/>
              <a:buAutoNum type="arabicPeriod"/>
            </a:pPr>
            <a:r>
              <a:rPr lang="en-AU" sz="1200" b="0" i="0" u="none" strike="noStrike">
                <a:solidFill>
                  <a:srgbClr val="2B2B2B"/>
                </a:solidFill>
              </a:rPr>
              <a:t>Once you have completed the instructions in the learning activity, look at the rubric again and check the box of the criteria (not submitted, beginning, consolidating, achieving or excelling) that you think you have demonstrated in the learning activity. </a:t>
            </a:r>
            <a:endParaRPr/>
          </a:p>
          <a:p>
            <a:pPr marL="0" lvl="0" indent="-76200" algn="l" rtl="0">
              <a:lnSpc>
                <a:spcPct val="100000"/>
              </a:lnSpc>
              <a:spcBef>
                <a:spcPts val="0"/>
              </a:spcBef>
              <a:spcAft>
                <a:spcPts val="0"/>
              </a:spcAft>
              <a:buClr>
                <a:srgbClr val="2B2B2B"/>
              </a:buClr>
              <a:buSzPts val="1200"/>
              <a:buFont typeface="Calibri"/>
              <a:buAutoNum type="arabicPeriod"/>
            </a:pPr>
            <a:r>
              <a:rPr lang="en-AU" sz="1200" b="0" i="0" u="none" strike="noStrike">
                <a:solidFill>
                  <a:srgbClr val="2B2B2B"/>
                </a:solidFill>
              </a:rPr>
              <a:t>See if you can ‘bump up’ your work by looking to see what is required at the next level. Make these additions to your learning activity.  </a:t>
            </a:r>
            <a:endParaRPr/>
          </a:p>
          <a:p>
            <a:pPr marL="0" lvl="0" indent="-76200" algn="l" rtl="0">
              <a:lnSpc>
                <a:spcPct val="100000"/>
              </a:lnSpc>
              <a:spcBef>
                <a:spcPts val="0"/>
              </a:spcBef>
              <a:spcAft>
                <a:spcPts val="0"/>
              </a:spcAft>
              <a:buClr>
                <a:srgbClr val="2B2B2B"/>
              </a:buClr>
              <a:buSzPts val="1200"/>
              <a:buFont typeface="Calibri"/>
              <a:buAutoNum type="arabicPeriod"/>
            </a:pPr>
            <a:r>
              <a:rPr lang="en-AU" sz="1200" b="0" i="0" u="none" strike="noStrike">
                <a:solidFill>
                  <a:srgbClr val="2B2B2B"/>
                </a:solidFill>
              </a:rPr>
              <a:t>If you </a:t>
            </a:r>
            <a:r>
              <a:rPr lang="en-AU" sz="1200">
                <a:solidFill>
                  <a:srgbClr val="2B2B2B"/>
                </a:solidFill>
              </a:rPr>
              <a:t>have checked </a:t>
            </a:r>
            <a:r>
              <a:rPr lang="en-AU" sz="1200" b="0" i="0" u="none" strike="noStrike">
                <a:solidFill>
                  <a:srgbClr val="2B2B2B"/>
                </a:solidFill>
                <a:latin typeface="Arial"/>
                <a:ea typeface="Arial"/>
                <a:cs typeface="Arial"/>
                <a:sym typeface="Arial"/>
              </a:rPr>
              <a:t>‘</a:t>
            </a:r>
            <a:r>
              <a:rPr lang="en-AU" sz="1200">
                <a:solidFill>
                  <a:srgbClr val="2B2B2B"/>
                </a:solidFill>
              </a:rPr>
              <a:t>N</a:t>
            </a:r>
            <a:r>
              <a:rPr lang="en-AU" sz="1200" b="0" i="0" u="none" strike="noStrike">
                <a:solidFill>
                  <a:srgbClr val="2B2B2B"/>
                </a:solidFill>
              </a:rPr>
              <a:t>ot submitted’ or ‘Beginning’ your work is not yet satisfactory. Before moving on to the next question, check in with your teacher or leave an optional comment in the student section to indicate that you need support with this learning activity. </a:t>
            </a:r>
            <a:endParaRPr/>
          </a:p>
          <a:p>
            <a:pPr marL="0" lvl="0" indent="0" algn="l" rtl="0">
              <a:lnSpc>
                <a:spcPct val="129027"/>
              </a:lnSpc>
              <a:spcBef>
                <a:spcPts val="1000"/>
              </a:spcBef>
              <a:spcAft>
                <a:spcPts val="0"/>
              </a:spcAft>
              <a:buClr>
                <a:srgbClr val="003D58"/>
              </a:buClr>
              <a:buSzPts val="2067"/>
              <a:buNone/>
            </a:pPr>
            <a:endParaRPr/>
          </a:p>
        </p:txBody>
      </p:sp>
      <p:pic>
        <p:nvPicPr>
          <p:cNvPr id="132" name="Google Shape;132;p4" descr="A close-up of a survey&#10;&#10;Description automatically generated"/>
          <p:cNvPicPr preferRelativeResize="0"/>
          <p:nvPr/>
        </p:nvPicPr>
        <p:blipFill rotWithShape="1">
          <a:blip r:embed="rId3">
            <a:alphaModFix/>
          </a:blip>
          <a:srcRect/>
          <a:stretch/>
        </p:blipFill>
        <p:spPr>
          <a:xfrm>
            <a:off x="2350008" y="1389888"/>
            <a:ext cx="7077456" cy="340156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5"/>
          <p:cNvSpPr txBox="1">
            <a:spLocks noGrp="1"/>
          </p:cNvSpPr>
          <p:nvPr>
            <p:ph type="title"/>
          </p:nvPr>
        </p:nvSpPr>
        <p:spPr>
          <a:xfrm>
            <a:off x="219302" y="233305"/>
            <a:ext cx="10849205" cy="105611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200"/>
              <a:buFont typeface="Arial"/>
              <a:buNone/>
            </a:pPr>
            <a:r>
              <a:rPr lang="en-AU" sz="3200">
                <a:latin typeface="Arial"/>
                <a:ea typeface="Arial"/>
                <a:cs typeface="Arial"/>
                <a:sym typeface="Arial"/>
              </a:rPr>
              <a:t>What is the difference between a rubric and a micro rubric? </a:t>
            </a:r>
            <a:endParaRPr sz="3200"/>
          </a:p>
        </p:txBody>
      </p:sp>
      <p:sp>
        <p:nvSpPr>
          <p:cNvPr id="139" name="Google Shape;139;p5"/>
          <p:cNvSpPr txBox="1">
            <a:spLocks noGrp="1"/>
          </p:cNvSpPr>
          <p:nvPr>
            <p:ph type="body" idx="1"/>
          </p:nvPr>
        </p:nvSpPr>
        <p:spPr>
          <a:xfrm>
            <a:off x="623392" y="4306824"/>
            <a:ext cx="10753195" cy="1527919"/>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rgbClr val="434343"/>
              </a:buClr>
              <a:buSzPts val="1400"/>
              <a:buNone/>
            </a:pPr>
            <a:r>
              <a:rPr lang="en-AU" sz="1400" b="0" i="0" u="none" strike="noStrike">
                <a:solidFill>
                  <a:srgbClr val="434343"/>
                </a:solidFill>
              </a:rPr>
              <a:t>A </a:t>
            </a:r>
            <a:r>
              <a:rPr lang="en-AU" sz="1400" b="1" i="0" u="none" strike="noStrike">
                <a:solidFill>
                  <a:srgbClr val="434343"/>
                </a:solidFill>
              </a:rPr>
              <a:t>traditional rubric </a:t>
            </a:r>
            <a:r>
              <a:rPr lang="en-AU" sz="1400" b="0" i="0" u="none" strike="noStrike">
                <a:solidFill>
                  <a:srgbClr val="434343"/>
                </a:solidFill>
              </a:rPr>
              <a:t>is a larger document that will cover all learning outcomes </a:t>
            </a:r>
            <a:r>
              <a:rPr lang="en-AU" sz="1400">
                <a:solidFill>
                  <a:srgbClr val="434343"/>
                </a:solidFill>
              </a:rPr>
              <a:t>for</a:t>
            </a:r>
            <a:r>
              <a:rPr lang="en-AU" sz="1400" b="0" i="0" u="none" strike="noStrike">
                <a:solidFill>
                  <a:srgbClr val="434343"/>
                </a:solidFill>
              </a:rPr>
              <a:t> a whole project.</a:t>
            </a:r>
            <a:r>
              <a:rPr lang="en-AU" sz="1400">
                <a:solidFill>
                  <a:srgbClr val="434343"/>
                </a:solidFill>
              </a:rPr>
              <a:t> </a:t>
            </a:r>
            <a:r>
              <a:rPr lang="en-AU" sz="1400" b="0" i="0" u="none" strike="noStrike">
                <a:solidFill>
                  <a:srgbClr val="434343"/>
                </a:solidFill>
              </a:rPr>
              <a:t>A </a:t>
            </a:r>
            <a:r>
              <a:rPr lang="en-AU" sz="1400" b="1" i="0" u="none" strike="noStrike">
                <a:solidFill>
                  <a:srgbClr val="434343"/>
                </a:solidFill>
              </a:rPr>
              <a:t>micro rubric</a:t>
            </a:r>
            <a:r>
              <a:rPr lang="en-AU" sz="1400" b="0" i="0" u="none" strike="noStrike">
                <a:solidFill>
                  <a:srgbClr val="434343"/>
                </a:solidFill>
              </a:rPr>
              <a:t> is broken down into smaller sections or chunks and completed at the end of each learning activity. </a:t>
            </a:r>
            <a:endParaRPr/>
          </a:p>
          <a:p>
            <a:pPr marL="0" lvl="0" indent="0" algn="l" rtl="0">
              <a:lnSpc>
                <a:spcPct val="100000"/>
              </a:lnSpc>
              <a:spcBef>
                <a:spcPts val="0"/>
              </a:spcBef>
              <a:spcAft>
                <a:spcPts val="0"/>
              </a:spcAft>
              <a:buClr>
                <a:srgbClr val="003D58"/>
              </a:buClr>
              <a:buSzPts val="1400"/>
              <a:buNone/>
            </a:pPr>
            <a:endParaRPr sz="1400">
              <a:solidFill>
                <a:srgbClr val="434343"/>
              </a:solidFill>
            </a:endParaRPr>
          </a:p>
          <a:p>
            <a:pPr marL="0" lvl="0" indent="0" algn="l" rtl="0">
              <a:lnSpc>
                <a:spcPct val="100000"/>
              </a:lnSpc>
              <a:spcBef>
                <a:spcPts val="0"/>
              </a:spcBef>
              <a:spcAft>
                <a:spcPts val="0"/>
              </a:spcAft>
              <a:buClr>
                <a:srgbClr val="434343"/>
              </a:buClr>
              <a:buSzPts val="1400"/>
              <a:buNone/>
            </a:pPr>
            <a:r>
              <a:rPr lang="en-AU" sz="1400" i="0" u="none" strike="noStrike">
                <a:solidFill>
                  <a:srgbClr val="434343"/>
                </a:solidFill>
              </a:rPr>
              <a:t>Micro rubrics support </a:t>
            </a:r>
            <a:r>
              <a:rPr lang="en-AU" sz="1400">
                <a:solidFill>
                  <a:srgbClr val="434343"/>
                </a:solidFill>
              </a:rPr>
              <a:t>students</a:t>
            </a:r>
            <a:r>
              <a:rPr lang="en-AU" sz="1400" i="0" u="none" strike="noStrike">
                <a:solidFill>
                  <a:srgbClr val="434343"/>
                </a:solidFill>
              </a:rPr>
              <a:t> to regularly reflect on their learning, receive timely, specific feedback and take ownership of their own learning</a:t>
            </a:r>
            <a:r>
              <a:rPr lang="en-AU" sz="1400">
                <a:solidFill>
                  <a:srgbClr val="434343"/>
                </a:solidFill>
              </a:rPr>
              <a:t>.</a:t>
            </a:r>
            <a:r>
              <a:rPr lang="en-AU" sz="1400" i="0" u="none" strike="noStrike">
                <a:solidFill>
                  <a:srgbClr val="434343"/>
                </a:solidFill>
              </a:rPr>
              <a:t> Micro rubrics </a:t>
            </a:r>
            <a:r>
              <a:rPr lang="en-AU" sz="1400">
                <a:solidFill>
                  <a:srgbClr val="434343"/>
                </a:solidFill>
              </a:rPr>
              <a:t>provide</a:t>
            </a:r>
            <a:r>
              <a:rPr lang="en-AU" sz="1400" b="0" i="0" u="none" strike="noStrike">
                <a:solidFill>
                  <a:srgbClr val="434343"/>
                </a:solidFill>
              </a:rPr>
              <a:t> </a:t>
            </a:r>
            <a:r>
              <a:rPr lang="en-AU" sz="1400">
                <a:solidFill>
                  <a:srgbClr val="434343"/>
                </a:solidFill>
              </a:rPr>
              <a:t>students with</a:t>
            </a:r>
            <a:r>
              <a:rPr lang="en-AU" sz="1400" b="0" i="0" u="none" strike="noStrike">
                <a:solidFill>
                  <a:srgbClr val="434343"/>
                </a:solidFill>
              </a:rPr>
              <a:t> the opportunity to challenge </a:t>
            </a:r>
            <a:r>
              <a:rPr lang="en-AU" sz="1400">
                <a:solidFill>
                  <a:srgbClr val="434343"/>
                </a:solidFill>
              </a:rPr>
              <a:t>themselves and celebrate the quality of their work</a:t>
            </a:r>
            <a:r>
              <a:rPr lang="en-AU" sz="1400" b="0" i="0" u="none" strike="noStrike">
                <a:solidFill>
                  <a:srgbClr val="434343"/>
                </a:solidFill>
              </a:rPr>
              <a:t>. </a:t>
            </a:r>
            <a:endParaRPr/>
          </a:p>
          <a:p>
            <a:pPr marL="0" lvl="0" indent="0" algn="l" rtl="0">
              <a:lnSpc>
                <a:spcPct val="100000"/>
              </a:lnSpc>
              <a:spcBef>
                <a:spcPts val="0"/>
              </a:spcBef>
              <a:spcAft>
                <a:spcPts val="0"/>
              </a:spcAft>
              <a:buClr>
                <a:srgbClr val="003D58"/>
              </a:buClr>
              <a:buSzPts val="1400"/>
              <a:buNone/>
            </a:pPr>
            <a:endParaRPr sz="1400">
              <a:solidFill>
                <a:srgbClr val="434343"/>
              </a:solidFill>
            </a:endParaRPr>
          </a:p>
          <a:p>
            <a:pPr marL="0" lvl="0" indent="0" algn="l" rtl="0">
              <a:lnSpc>
                <a:spcPct val="100000"/>
              </a:lnSpc>
              <a:spcBef>
                <a:spcPts val="0"/>
              </a:spcBef>
              <a:spcAft>
                <a:spcPts val="0"/>
              </a:spcAft>
              <a:buClr>
                <a:srgbClr val="434343"/>
              </a:buClr>
              <a:buSzPts val="1400"/>
              <a:buNone/>
            </a:pPr>
            <a:r>
              <a:rPr lang="en-AU" sz="1400">
                <a:solidFill>
                  <a:srgbClr val="434343"/>
                </a:solidFill>
              </a:rPr>
              <a:t>Micro rubrics can also be used as moderation tool for teaching teams to ensure consistent and equitable assessment practice occurs. </a:t>
            </a:r>
            <a:endParaRPr sz="1400"/>
          </a:p>
        </p:txBody>
      </p:sp>
      <p:pic>
        <p:nvPicPr>
          <p:cNvPr id="140" name="Google Shape;140;p5" descr="A screenshot of a computer"/>
          <p:cNvPicPr preferRelativeResize="0"/>
          <p:nvPr/>
        </p:nvPicPr>
        <p:blipFill rotWithShape="1">
          <a:blip r:embed="rId3">
            <a:alphaModFix/>
          </a:blip>
          <a:srcRect/>
          <a:stretch/>
        </p:blipFill>
        <p:spPr>
          <a:xfrm>
            <a:off x="6695487" y="1289423"/>
            <a:ext cx="3948129" cy="2891657"/>
          </a:xfrm>
          <a:prstGeom prst="rect">
            <a:avLst/>
          </a:prstGeom>
          <a:noFill/>
          <a:ln>
            <a:noFill/>
          </a:ln>
        </p:spPr>
      </p:pic>
      <p:pic>
        <p:nvPicPr>
          <p:cNvPr id="141" name="Google Shape;141;p5" descr="A multicolored chart with different colored squares&#10;&#10;Description automatically generated"/>
          <p:cNvPicPr preferRelativeResize="0"/>
          <p:nvPr/>
        </p:nvPicPr>
        <p:blipFill rotWithShape="1">
          <a:blip r:embed="rId4">
            <a:alphaModFix/>
          </a:blip>
          <a:srcRect/>
          <a:stretch/>
        </p:blipFill>
        <p:spPr>
          <a:xfrm>
            <a:off x="1696282" y="1289424"/>
            <a:ext cx="4399718" cy="2862072"/>
          </a:xfrm>
          <a:prstGeom prst="rect">
            <a:avLst/>
          </a:prstGeom>
          <a:noFill/>
          <a:ln>
            <a:noFill/>
          </a:ln>
        </p:spPr>
      </p:pic>
      <p:cxnSp>
        <p:nvCxnSpPr>
          <p:cNvPr id="142" name="Google Shape;142;p5"/>
          <p:cNvCxnSpPr/>
          <p:nvPr/>
        </p:nvCxnSpPr>
        <p:spPr>
          <a:xfrm rot="10800000" flipH="1">
            <a:off x="1261872" y="4023360"/>
            <a:ext cx="365760" cy="265176"/>
          </a:xfrm>
          <a:prstGeom prst="straightConnector1">
            <a:avLst/>
          </a:prstGeom>
          <a:noFill/>
          <a:ln w="9525" cap="flat" cmpd="sng">
            <a:solidFill>
              <a:schemeClr val="dk1"/>
            </a:solidFill>
            <a:prstDash val="solid"/>
            <a:miter lim="800000"/>
            <a:headEnd type="none" w="sm" len="sm"/>
            <a:tailEnd type="triangle" w="med" len="med"/>
          </a:ln>
        </p:spPr>
      </p:cxnSp>
      <p:cxnSp>
        <p:nvCxnSpPr>
          <p:cNvPr id="143" name="Google Shape;143;p5"/>
          <p:cNvCxnSpPr/>
          <p:nvPr/>
        </p:nvCxnSpPr>
        <p:spPr>
          <a:xfrm rot="10800000">
            <a:off x="9089136" y="4023360"/>
            <a:ext cx="0" cy="347472"/>
          </a:xfrm>
          <a:prstGeom prst="straightConnector1">
            <a:avLst/>
          </a:prstGeom>
          <a:noFill/>
          <a:ln w="9525" cap="flat" cmpd="sng">
            <a:solidFill>
              <a:schemeClr val="dk1"/>
            </a:solidFill>
            <a:prstDash val="solid"/>
            <a:miter lim="800000"/>
            <a:headEnd type="none" w="sm" len="sm"/>
            <a:tailEnd type="triangl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6"/>
          <p:cNvSpPr txBox="1">
            <a:spLocks noGrp="1"/>
          </p:cNvSpPr>
          <p:nvPr>
            <p:ph type="title"/>
          </p:nvPr>
        </p:nvSpPr>
        <p:spPr>
          <a:xfrm>
            <a:off x="623392" y="452669"/>
            <a:ext cx="10849205" cy="105611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900"/>
              <a:buFont typeface="Arial"/>
              <a:buNone/>
            </a:pPr>
            <a:r>
              <a:rPr lang="en-AU"/>
              <a:t>Why do we use micro rubrics? </a:t>
            </a:r>
            <a:endParaRPr/>
          </a:p>
        </p:txBody>
      </p:sp>
      <p:sp>
        <p:nvSpPr>
          <p:cNvPr id="149" name="Google Shape;149;p6"/>
          <p:cNvSpPr txBox="1">
            <a:spLocks noGrp="1"/>
          </p:cNvSpPr>
          <p:nvPr>
            <p:ph type="body" idx="1"/>
          </p:nvPr>
        </p:nvSpPr>
        <p:spPr>
          <a:xfrm>
            <a:off x="350602" y="4027878"/>
            <a:ext cx="10753195" cy="1254614"/>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rgbClr val="434343"/>
              </a:buClr>
              <a:buSzPts val="1200"/>
              <a:buNone/>
            </a:pPr>
            <a:r>
              <a:rPr lang="en-AU" sz="1200" b="0" i="0" u="none" strike="noStrike" dirty="0">
                <a:solidFill>
                  <a:srgbClr val="434343"/>
                </a:solidFill>
              </a:rPr>
              <a:t>The micro rubrics are used as a tool for students to self-assess and reflect on their own work </a:t>
            </a:r>
            <a:r>
              <a:rPr lang="en-AU" sz="1200" b="1" i="0" u="sng" strike="noStrike" dirty="0">
                <a:solidFill>
                  <a:srgbClr val="434343"/>
                </a:solidFill>
              </a:rPr>
              <a:t>before</a:t>
            </a:r>
            <a:r>
              <a:rPr lang="en-AU" sz="1200" b="0" i="0" u="none" strike="noStrike" dirty="0">
                <a:solidFill>
                  <a:srgbClr val="434343"/>
                </a:solidFill>
              </a:rPr>
              <a:t> gaining feedback from the teacher. This encourages students to develop independent learning skills and double check their responses in their own learning activities before submitting their tasks. </a:t>
            </a:r>
            <a:endParaRPr sz="1200" b="0" dirty="0"/>
          </a:p>
          <a:p>
            <a:pPr marL="0" lvl="0" indent="0" algn="l" rtl="0">
              <a:lnSpc>
                <a:spcPct val="100000"/>
              </a:lnSpc>
              <a:spcBef>
                <a:spcPts val="0"/>
              </a:spcBef>
              <a:spcAft>
                <a:spcPts val="0"/>
              </a:spcAft>
              <a:buClr>
                <a:srgbClr val="003D58"/>
              </a:buClr>
              <a:buSzPts val="1200"/>
              <a:buNone/>
            </a:pPr>
            <a:br>
              <a:rPr lang="en-AU" sz="1200" b="0" dirty="0"/>
            </a:br>
            <a:r>
              <a:rPr lang="en-AU" sz="1200" b="1" i="0" u="none" strike="noStrike" dirty="0">
                <a:solidFill>
                  <a:srgbClr val="434343"/>
                </a:solidFill>
              </a:rPr>
              <a:t>Why is this important? </a:t>
            </a:r>
            <a:endParaRPr sz="1200" b="0" dirty="0"/>
          </a:p>
          <a:p>
            <a:pPr marL="0" lvl="0" indent="0" algn="l" rtl="0">
              <a:lnSpc>
                <a:spcPct val="100000"/>
              </a:lnSpc>
              <a:spcBef>
                <a:spcPts val="0"/>
              </a:spcBef>
              <a:spcAft>
                <a:spcPts val="0"/>
              </a:spcAft>
              <a:buClr>
                <a:srgbClr val="003D58"/>
              </a:buClr>
              <a:buSzPts val="1200"/>
              <a:buNone/>
            </a:pPr>
            <a:br>
              <a:rPr lang="en-AU" sz="1200" b="0" dirty="0"/>
            </a:br>
            <a:r>
              <a:rPr lang="en-AU" sz="1200" dirty="0">
                <a:solidFill>
                  <a:srgbClr val="434343"/>
                </a:solidFill>
              </a:rPr>
              <a:t>Before the development of micro rubrics</a:t>
            </a:r>
            <a:r>
              <a:rPr lang="en-AU" sz="1200" b="0" i="0" u="none" strike="noStrike" dirty="0">
                <a:solidFill>
                  <a:srgbClr val="434343"/>
                </a:solidFill>
              </a:rPr>
              <a:t> students would submit the same task multiple times because the task does not meet the </a:t>
            </a:r>
            <a:r>
              <a:rPr lang="en-AU" sz="1200" dirty="0">
                <a:solidFill>
                  <a:srgbClr val="434343"/>
                </a:solidFill>
              </a:rPr>
              <a:t>satisfactory </a:t>
            </a:r>
            <a:r>
              <a:rPr lang="en-AU" sz="1200" b="0" i="0" u="none" strike="noStrike" dirty="0">
                <a:solidFill>
                  <a:srgbClr val="434343"/>
                </a:solidFill>
              </a:rPr>
              <a:t>level. </a:t>
            </a:r>
            <a:r>
              <a:rPr lang="en-AU" sz="1200" dirty="0">
                <a:solidFill>
                  <a:srgbClr val="434343"/>
                </a:solidFill>
              </a:rPr>
              <a:t>Micro rubrics</a:t>
            </a:r>
            <a:r>
              <a:rPr lang="en-AU" sz="1200" b="0" i="0" u="none" strike="noStrike" dirty="0">
                <a:solidFill>
                  <a:srgbClr val="434343"/>
                </a:solidFill>
              </a:rPr>
              <a:t> reduce the need for multiple submissions of the same task because the student can check that their learning activity meets the satisfactory level by reading and applying the rubric comments to their own work. </a:t>
            </a:r>
            <a:endParaRPr dirty="0"/>
          </a:p>
          <a:p>
            <a:pPr marL="0" lvl="0" indent="0" algn="l" rtl="0">
              <a:lnSpc>
                <a:spcPct val="100000"/>
              </a:lnSpc>
              <a:spcBef>
                <a:spcPts val="0"/>
              </a:spcBef>
              <a:spcAft>
                <a:spcPts val="0"/>
              </a:spcAft>
              <a:buClr>
                <a:srgbClr val="003D58"/>
              </a:buClr>
              <a:buSzPts val="1200"/>
              <a:buNone/>
            </a:pPr>
            <a:endParaRPr sz="1200" dirty="0">
              <a:solidFill>
                <a:srgbClr val="434343"/>
              </a:solidFill>
            </a:endParaRPr>
          </a:p>
          <a:p>
            <a:pPr marL="0" lvl="0" indent="0" algn="l" rtl="0">
              <a:lnSpc>
                <a:spcPct val="100000"/>
              </a:lnSpc>
              <a:spcBef>
                <a:spcPts val="0"/>
              </a:spcBef>
              <a:spcAft>
                <a:spcPts val="0"/>
              </a:spcAft>
              <a:buClr>
                <a:srgbClr val="434343"/>
              </a:buClr>
              <a:buSzPts val="1200"/>
              <a:buNone/>
            </a:pPr>
            <a:r>
              <a:rPr lang="en-AU" sz="1200" dirty="0">
                <a:solidFill>
                  <a:srgbClr val="434343"/>
                </a:solidFill>
              </a:rPr>
              <a:t>T</a:t>
            </a:r>
            <a:r>
              <a:rPr lang="en-AU" sz="1200" b="0" i="0" u="none" strike="noStrike" dirty="0">
                <a:solidFill>
                  <a:srgbClr val="434343"/>
                </a:solidFill>
              </a:rPr>
              <a:t>he </a:t>
            </a:r>
            <a:r>
              <a:rPr lang="en-AU" sz="1200" dirty="0">
                <a:solidFill>
                  <a:srgbClr val="434343"/>
                </a:solidFill>
              </a:rPr>
              <a:t>Barwon Area Schools </a:t>
            </a:r>
            <a:r>
              <a:rPr lang="en-AU" sz="1200" b="0" i="0" u="none" strike="noStrike" dirty="0">
                <a:solidFill>
                  <a:srgbClr val="434343"/>
                </a:solidFill>
              </a:rPr>
              <a:t>VCE VM 5 Step Integrated Project System (VMPS)  is completed over a unit of work. Micro rubrics support teachers to consistently monitor student learning, provide responsive feedback and tailor support based on individual student needs throughout the learning process. </a:t>
            </a:r>
            <a:endParaRPr sz="1200" b="0" i="0" u="none" strike="noStrike" dirty="0">
              <a:solidFill>
                <a:srgbClr val="434343"/>
              </a:solidFill>
            </a:endParaRPr>
          </a:p>
          <a:p>
            <a:pPr marL="0" lvl="0" indent="0" algn="l" rtl="0">
              <a:lnSpc>
                <a:spcPct val="100000"/>
              </a:lnSpc>
              <a:spcBef>
                <a:spcPts val="0"/>
              </a:spcBef>
              <a:spcAft>
                <a:spcPts val="0"/>
              </a:spcAft>
              <a:buClr>
                <a:srgbClr val="003D58"/>
              </a:buClr>
              <a:buSzPts val="2000"/>
              <a:buNone/>
            </a:pPr>
            <a:br>
              <a:rPr lang="en-AU" dirty="0"/>
            </a:br>
            <a:endParaRPr dirty="0"/>
          </a:p>
        </p:txBody>
      </p:sp>
      <p:pic>
        <p:nvPicPr>
          <p:cNvPr id="150" name="Google Shape;150;p6" descr="A close-up of a survey&#10;&#10;Description automatically generated"/>
          <p:cNvPicPr preferRelativeResize="0"/>
          <p:nvPr/>
        </p:nvPicPr>
        <p:blipFill rotWithShape="1">
          <a:blip r:embed="rId3">
            <a:alphaModFix/>
          </a:blip>
          <a:srcRect/>
          <a:stretch/>
        </p:blipFill>
        <p:spPr>
          <a:xfrm>
            <a:off x="3199749" y="1280160"/>
            <a:ext cx="5696489" cy="2514599"/>
          </a:xfrm>
          <a:prstGeom prst="rect">
            <a:avLst/>
          </a:prstGeom>
          <a:noFill/>
          <a:ln>
            <a:noFill/>
          </a:ln>
        </p:spPr>
      </p:pic>
    </p:spTree>
  </p:cSld>
  <p:clrMapOvr>
    <a:masterClrMapping/>
  </p:clrMapOvr>
</p:sld>
</file>

<file path=ppt/theme/theme1.xml><?xml version="1.0" encoding="utf-8"?>
<a:theme xmlns:a="http://schemas.openxmlformats.org/drawingml/2006/main" name="VCAA Powerpoint Template">
  <a:themeElements>
    <a:clrScheme name="Custom 2">
      <a:dk1>
        <a:srgbClr val="000000"/>
      </a:dk1>
      <a:lt1>
        <a:srgbClr val="FFFFFF"/>
      </a:lt1>
      <a:dk2>
        <a:srgbClr val="000000"/>
      </a:dk2>
      <a:lt2>
        <a:srgbClr val="808080"/>
      </a:lt2>
      <a:accent1>
        <a:srgbClr val="0099CC"/>
      </a:accent1>
      <a:accent2>
        <a:srgbClr val="0096DF"/>
      </a:accent2>
      <a:accent3>
        <a:srgbClr val="FFFFFF"/>
      </a:accent3>
      <a:accent4>
        <a:srgbClr val="000000"/>
      </a:accent4>
      <a:accent5>
        <a:srgbClr val="5179B8"/>
      </a:accent5>
      <a:accent6>
        <a:srgbClr val="0099CC"/>
      </a:accent6>
      <a:hlink>
        <a:srgbClr val="0075FF"/>
      </a:hlink>
      <a:folHlink>
        <a:srgbClr val="9437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WebCM Documents" ma:contentTypeID="0x0101008840106FE30D4F50BC61A726A7CA6E3800C6AB3851F4F88F40B98871D148B8EC2C" ma:contentTypeVersion="4" ma:contentTypeDescription="WebCM Documents Content Type" ma:contentTypeScope="" ma:versionID="201aefb3d423ab3496ecf505ba6700f1">
  <xsd:schema xmlns:xsd="http://www.w3.org/2001/XMLSchema" xmlns:xs="http://www.w3.org/2001/XMLSchema" xmlns:p="http://schemas.microsoft.com/office/2006/metadata/properties" xmlns:ns1="http://schemas.microsoft.com/sharepoint/v3" xmlns:ns2="1aab662d-a6b2-42d6-996b-a574723d1ad8" targetNamespace="http://schemas.microsoft.com/office/2006/metadata/properties" ma:root="true" ma:fieldsID="aced064e7767211f932e8066716e15cd" ns1:_="" ns2:_="">
    <xsd:import namespace="http://schemas.microsoft.com/sharepoint/v3"/>
    <xsd:import namespace="1aab662d-a6b2-42d6-996b-a574723d1ad8"/>
    <xsd:element name="properties">
      <xsd:complexType>
        <xsd:sequence>
          <xsd:element name="documentManagement">
            <xsd:complexType>
              <xsd:all>
                <xsd:element ref="ns1:DEECD_Description" minOccurs="0"/>
                <xsd:element ref="ns1:DEECD_Publisher" minOccurs="0"/>
                <xsd:element ref="ns1:DEECD_Keywords" minOccurs="0"/>
                <xsd:element ref="ns1:PublishingStartDate" minOccurs="0"/>
                <xsd:element ref="ns1:PublishingExpirationDate" minOccurs="0"/>
                <xsd:element ref="ns2:TaxCatchAll" minOccurs="0"/>
                <xsd:element ref="ns2:pfad5814e62747ed9f131defefc62dac" minOccurs="0"/>
                <xsd:element ref="ns2:a319977fc8504e09982f090ae1d7c602" minOccurs="0"/>
                <xsd:element ref="ns2:ofbb8b9a280a423a91cf717fb81349cd" minOccurs="0"/>
                <xsd:element ref="ns2:b1688cb4a3a940449dc8286705012a4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ECD_Description" ma:index="8" nillable="true" ma:displayName="Description" ma:internalName="DEECD_Description">
      <xsd:simpleType>
        <xsd:restriction base="dms:Note">
          <xsd:maxLength value="255"/>
        </xsd:restriction>
      </xsd:simpleType>
    </xsd:element>
    <xsd:element name="DEECD_Publisher" ma:index="9" nillable="true" ma:displayName="Publisher" ma:default="Department of Education and early Childhood Development" ma:internalName="DEECD_Publisher">
      <xsd:simpleType>
        <xsd:restriction base="dms:Text"/>
      </xsd:simpleType>
    </xsd:element>
    <xsd:element name="DEECD_Keywords" ma:index="14" nillable="true" ma:displayName="Keywords" ma:internalName="DEECD_Keywords">
      <xsd:simpleType>
        <xsd:restriction base="dms:Note">
          <xsd:maxLength value="255"/>
        </xsd:restriction>
      </xsd:simpleType>
    </xsd:element>
    <xsd:element name="PublishingStartDate" ma:index="15"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6"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aab662d-a6b2-42d6-996b-a574723d1ad8"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0074adc-11cd-43a7-822e-3f870fae400d}" ma:internalName="TaxCatchAll" ma:showField="CatchAllData" ma:web="1aab662d-a6b2-42d6-996b-a574723d1ad8">
      <xsd:complexType>
        <xsd:complexContent>
          <xsd:extension base="dms:MultiChoiceLookup">
            <xsd:sequence>
              <xsd:element name="Value" type="dms:Lookup" maxOccurs="unbounded" minOccurs="0" nillable="true"/>
            </xsd:sequence>
          </xsd:extension>
        </xsd:complexContent>
      </xsd:complexType>
    </xsd:element>
    <xsd:element name="pfad5814e62747ed9f131defefc62dac" ma:index="18" nillable="true" ma:taxonomy="true" ma:internalName="pfad5814e62747ed9f131defefc62dac" ma:taxonomyFieldName="DEECD_SubjectCategory" ma:displayName="Subject Category" ma:fieldId="{9fad5814-e627-47ed-9f13-1defefc62dac}" ma:sspId="272df97b-2740-40bb-9c0d-572a441144cd" ma:termSetId="cc6468fc-15c3-4209-9517-a733b6c80435" ma:anchorId="00000000-0000-0000-0000-000000000000" ma:open="false" ma:isKeyword="false">
      <xsd:complexType>
        <xsd:sequence>
          <xsd:element ref="pc:Terms" minOccurs="0" maxOccurs="1"/>
        </xsd:sequence>
      </xsd:complexType>
    </xsd:element>
    <xsd:element name="a319977fc8504e09982f090ae1d7c602" ma:index="19" nillable="true" ma:taxonomy="true" ma:internalName="a319977fc8504e09982f090ae1d7c602" ma:taxonomyFieldName="DEECD_ItemType" ma:displayName="Item Type" ma:fieldId="{a319977f-c850-4e09-982f-090ae1d7c602}" ma:sspId="272df97b-2740-40bb-9c0d-572a441144cd" ma:termSetId="87a54e1a-a086-4056-9430-e3def70b5bc0" ma:anchorId="00000000-0000-0000-0000-000000000000" ma:open="false" ma:isKeyword="false">
      <xsd:complexType>
        <xsd:sequence>
          <xsd:element ref="pc:Terms" minOccurs="0" maxOccurs="1"/>
        </xsd:sequence>
      </xsd:complexType>
    </xsd:element>
    <xsd:element name="ofbb8b9a280a423a91cf717fb81349cd" ma:index="20" nillable="true" ma:taxonomy="true" ma:internalName="ofbb8b9a280a423a91cf717fb81349cd" ma:taxonomyFieldName="DEECD_Author" ma:displayName="Author" ma:fieldId="{8fbb8b9a-280a-423a-91cf-717fb81349cd}" ma:sspId="272df97b-2740-40bb-9c0d-572a441144cd" ma:termSetId="f9681774-4169-418a-ae49-9bc331f72a4f" ma:anchorId="00000000-0000-0000-0000-000000000000" ma:open="false" ma:isKeyword="false">
      <xsd:complexType>
        <xsd:sequence>
          <xsd:element ref="pc:Terms" minOccurs="0" maxOccurs="1"/>
        </xsd:sequence>
      </xsd:complexType>
    </xsd:element>
    <xsd:element name="b1688cb4a3a940449dc8286705012a42" ma:index="21" nillable="true" ma:taxonomy="true" ma:internalName="b1688cb4a3a940449dc8286705012a42" ma:taxonomyFieldName="DEECD_Audience" ma:displayName="Audience" ma:fieldId="{b1688cb4-a3a9-4044-9dc8-286705012a42}" ma:taxonomyMulti="true" ma:sspId="272df97b-2740-40bb-9c0d-572a441144cd" ma:termSetId="af0be819-ce00-4865-904d-8408c82c230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b1688cb4a3a940449dc8286705012a42 xmlns="1aab662d-a6b2-42d6-996b-a574723d1ad8">
      <Terms xmlns="http://schemas.microsoft.com/office/infopath/2007/PartnerControls"/>
    </b1688cb4a3a940449dc8286705012a42>
    <DEECD_Publisher xmlns="http://schemas.microsoft.com/sharepoint/v3">Department of Education and early Childhood Development</DEECD_Publisher>
    <pfad5814e62747ed9f131defefc62dac xmlns="1aab662d-a6b2-42d6-996b-a574723d1ad8">
      <Terms xmlns="http://schemas.microsoft.com/office/infopath/2007/PartnerControls"/>
    </pfad5814e62747ed9f131defefc62dac>
    <a319977fc8504e09982f090ae1d7c602 xmlns="1aab662d-a6b2-42d6-996b-a574723d1ad8">
      <Terms xmlns="http://schemas.microsoft.com/office/infopath/2007/PartnerControls"/>
    </a319977fc8504e09982f090ae1d7c602>
    <DEECD_Keywords xmlns="http://schemas.microsoft.com/sharepoint/v3" xsi:nil="true"/>
    <PublishingExpirationDate xmlns="http://schemas.microsoft.com/sharepoint/v3" xsi:nil="true"/>
    <DEECD_Description xmlns="http://schemas.microsoft.com/sharepoint/v3" xsi:nil="true"/>
    <PublishingStartDate xmlns="http://schemas.microsoft.com/sharepoint/v3" xsi:nil="true"/>
    <TaxCatchAll xmlns="1aab662d-a6b2-42d6-996b-a574723d1ad8"/>
    <ofbb8b9a280a423a91cf717fb81349cd xmlns="1aab662d-a6b2-42d6-996b-a574723d1ad8">
      <Terms xmlns="http://schemas.microsoft.com/office/infopath/2007/PartnerControls"/>
    </ofbb8b9a280a423a91cf717fb81349cd>
  </documentManagement>
</p:properties>
</file>

<file path=customXml/itemProps1.xml><?xml version="1.0" encoding="utf-8"?>
<ds:datastoreItem xmlns:ds="http://schemas.openxmlformats.org/officeDocument/2006/customXml" ds:itemID="{81313B54-BFBA-4976-9CAF-81642F84FB35}"/>
</file>

<file path=customXml/itemProps2.xml><?xml version="1.0" encoding="utf-8"?>
<ds:datastoreItem xmlns:ds="http://schemas.openxmlformats.org/officeDocument/2006/customXml" ds:itemID="{49AAC43D-AAD5-47D7-9841-BD05F2DA4EC3}"/>
</file>

<file path=customXml/itemProps3.xml><?xml version="1.0" encoding="utf-8"?>
<ds:datastoreItem xmlns:ds="http://schemas.openxmlformats.org/officeDocument/2006/customXml" ds:itemID="{37BCB1D7-3FF4-4E36-98E8-844B0D04B85A}"/>
</file>

<file path=docProps/app.xml><?xml version="1.0" encoding="utf-8"?>
<Properties xmlns="http://schemas.openxmlformats.org/officeDocument/2006/extended-properties" xmlns:vt="http://schemas.openxmlformats.org/officeDocument/2006/docPropsVTypes">
  <TotalTime>1</TotalTime>
  <Words>641</Words>
  <Application>Microsoft Office PowerPoint</Application>
  <PresentationFormat>Widescreen</PresentationFormat>
  <Paragraphs>38</Paragraphs>
  <Slides>6</Slides>
  <Notes>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6</vt:i4>
      </vt:variant>
    </vt:vector>
  </HeadingPairs>
  <TitlesOfParts>
    <vt:vector size="12" baseType="lpstr">
      <vt:lpstr>Arial</vt:lpstr>
      <vt:lpstr>Calibri</vt:lpstr>
      <vt:lpstr>Verdana</vt:lpstr>
      <vt:lpstr>VCAA Powerpoint Template</vt:lpstr>
      <vt:lpstr>Custom Design</vt:lpstr>
      <vt:lpstr>1_Custom Design</vt:lpstr>
      <vt:lpstr>PowerPoint Presentation</vt:lpstr>
      <vt:lpstr>What is a micro rubric? </vt:lpstr>
      <vt:lpstr>What are the features of a micro rubric? </vt:lpstr>
      <vt:lpstr>Student instructions for how to use micro rubrics.  </vt:lpstr>
      <vt:lpstr>What is the difference between a rubric and a micro rubric? </vt:lpstr>
      <vt:lpstr>Why do we use micro rubrics?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Shepherd</dc:creator>
  <cp:lastModifiedBy>Luci Reuben</cp:lastModifiedBy>
  <cp:revision>2</cp:revision>
  <dcterms:created xsi:type="dcterms:W3CDTF">2023-02-13T03:43:09Z</dcterms:created>
  <dcterms:modified xsi:type="dcterms:W3CDTF">2025-02-05T02:54:56Z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0x0101008840106FE30D4F50BC61A726A7CA6E3800C6AB3851F4F88F40B98871D148B8EC2C</vt:lpwstr>
  </property>
  <property fmtid="{D5CDD505-2E9C-101B-9397-08002B2CF9AE}" pid="3" name="MediaServiceImageTags">
    <vt:lpwstr/>
  </property>
  <property fmtid="{D5CDD505-2E9C-101B-9397-08002B2CF9AE}" pid="4" name="SlidoAppVersion">
    <vt:lpwstr>1.5.3.3511</vt:lpwstr>
  </property>
</Properties>
</file>